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6"/>
  </p:notesMasterIdLst>
  <p:sldIdLst>
    <p:sldId id="258" r:id="rId2"/>
    <p:sldId id="261" r:id="rId3"/>
    <p:sldId id="256" r:id="rId4"/>
    <p:sldId id="264" r:id="rId5"/>
    <p:sldId id="265" r:id="rId6"/>
    <p:sldId id="266" r:id="rId7"/>
    <p:sldId id="267" r:id="rId8"/>
    <p:sldId id="268" r:id="rId9"/>
    <p:sldId id="269" r:id="rId10"/>
    <p:sldId id="262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0"/>
    <a:srgbClr val="4C5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42A6C-B624-4D68-857B-1DF6D34317D0}" v="455" dt="2022-11-18T09:00:55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yn Gebbie" userId="96c8905da4e82956" providerId="LiveId" clId="{AB042A6C-B624-4D68-857B-1DF6D34317D0}"/>
    <pc:docChg chg="undo redo custSel addSld delSld modSld sldOrd">
      <pc:chgData name="Robyn Gebbie" userId="96c8905da4e82956" providerId="LiveId" clId="{AB042A6C-B624-4D68-857B-1DF6D34317D0}" dt="2022-11-18T09:01:34.304" v="5808" actId="20577"/>
      <pc:docMkLst>
        <pc:docMk/>
      </pc:docMkLst>
      <pc:sldChg chg="addSp delSp modSp new mod ord setBg modClrScheme delDesignElem chgLayout">
        <pc:chgData name="Robyn Gebbie" userId="96c8905da4e82956" providerId="LiveId" clId="{AB042A6C-B624-4D68-857B-1DF6D34317D0}" dt="2022-11-17T14:02:59.013" v="5455" actId="1036"/>
        <pc:sldMkLst>
          <pc:docMk/>
          <pc:sldMk cId="2574393116" sldId="256"/>
        </pc:sldMkLst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2" creationId="{46E17104-03D8-2C9A-0F92-49C4665BEEA6}"/>
          </ac:spMkLst>
        </pc:spChg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3" creationId="{5EC5FA20-90E6-C4EC-555E-429655EA2B5E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0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1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2" creationId="{20586029-32A0-47E5-9AEC-AE3ABA6B94D0}"/>
          </ac:spMkLst>
        </pc:spChg>
        <pc:spChg chg="add del mod">
          <ac:chgData name="Robyn Gebbie" userId="96c8905da4e82956" providerId="LiveId" clId="{AB042A6C-B624-4D68-857B-1DF6D34317D0}" dt="2022-11-16T10:39:20.841" v="25" actId="767"/>
          <ac:spMkLst>
            <pc:docMk/>
            <pc:sldMk cId="2574393116" sldId="256"/>
            <ac:spMk id="13" creationId="{F357EC79-FEA3-9A85-E4EE-92F32FE9876C}"/>
          </ac:spMkLst>
        </pc:spChg>
        <pc:spChg chg="add mod">
          <ac:chgData name="Robyn Gebbie" userId="96c8905da4e82956" providerId="LiveId" clId="{AB042A6C-B624-4D68-857B-1DF6D34317D0}" dt="2022-11-16T11:57:34.642" v="750" actId="1038"/>
          <ac:spMkLst>
            <pc:docMk/>
            <pc:sldMk cId="2574393116" sldId="256"/>
            <ac:spMk id="15" creationId="{9693EA91-9D91-57CE-1F9C-28BB04679B50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6" creationId="{20586029-32A0-47E5-9AEC-AE3ABA6B94D0}"/>
          </ac:spMkLst>
        </pc:spChg>
        <pc:spChg chg="add mod">
          <ac:chgData name="Robyn Gebbie" userId="96c8905da4e82956" providerId="LiveId" clId="{AB042A6C-B624-4D68-857B-1DF6D34317D0}" dt="2022-11-16T11:57:49.521" v="774" actId="404"/>
          <ac:spMkLst>
            <pc:docMk/>
            <pc:sldMk cId="2574393116" sldId="256"/>
            <ac:spMk id="17" creationId="{D23D1CEA-3C34-C4E2-66A5-B5CC52A22342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19" creationId="{DA2E7C1E-2B5A-4BBA-AE51-1CD8C19309D7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21" creationId="{43DF76B1-5174-4FAF-9D19-FFEE98426836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2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3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4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5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6" creationId="{6FA8F714-B9D8-488A-8CCA-E9948FF913A9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7" creationId="{6FA8F714-B9D8-488A-8CCA-E9948FF913A9}"/>
          </ac:spMkLst>
        </pc:spChg>
        <pc:spChg chg="add del mod ord">
          <ac:chgData name="Robyn Gebbie" userId="96c8905da4e82956" providerId="LiveId" clId="{AB042A6C-B624-4D68-857B-1DF6D34317D0}" dt="2022-11-16T11:56:11.089" v="720" actId="478"/>
          <ac:spMkLst>
            <pc:docMk/>
            <pc:sldMk cId="2574393116" sldId="256"/>
            <ac:spMk id="28" creationId="{9DD4586F-D211-7DB1-EAAF-4478653F85E6}"/>
          </ac:spMkLst>
        </pc:spChg>
        <pc:spChg chg="add del mod ord">
          <ac:chgData name="Robyn Gebbie" userId="96c8905da4e82956" providerId="LiveId" clId="{AB042A6C-B624-4D68-857B-1DF6D34317D0}" dt="2022-11-16T11:56:12.187" v="721" actId="478"/>
          <ac:spMkLst>
            <pc:docMk/>
            <pc:sldMk cId="2574393116" sldId="256"/>
            <ac:spMk id="29" creationId="{AFE51BE5-47A2-E2F5-1103-D28E1F480E23}"/>
          </ac:spMkLst>
        </pc:spChg>
        <pc:picChg chg="add del mod ord">
          <ac:chgData name="Robyn Gebbie" userId="96c8905da4e82956" providerId="LiveId" clId="{AB042A6C-B624-4D68-857B-1DF6D34317D0}" dt="2022-11-16T10:37:50.539" v="10" actId="478"/>
          <ac:picMkLst>
            <pc:docMk/>
            <pc:sldMk cId="2574393116" sldId="256"/>
            <ac:picMk id="4" creationId="{76D64BDF-D2B9-4C9D-09BE-FAAF2F95C5AB}"/>
          </ac:picMkLst>
        </pc:picChg>
        <pc:picChg chg="add del mod">
          <ac:chgData name="Robyn Gebbie" userId="96c8905da4e82956" providerId="LiveId" clId="{AB042A6C-B624-4D68-857B-1DF6D34317D0}" dt="2022-11-16T10:37:51.132" v="11" actId="478"/>
          <ac:picMkLst>
            <pc:docMk/>
            <pc:sldMk cId="2574393116" sldId="256"/>
            <ac:picMk id="5" creationId="{B50E88FD-C6E0-FAFE-D601-92C7EB6DC5BC}"/>
          </ac:picMkLst>
        </pc:picChg>
        <pc:picChg chg="add mod modCrop">
          <ac:chgData name="Robyn Gebbie" userId="96c8905da4e82956" providerId="LiveId" clId="{AB042A6C-B624-4D68-857B-1DF6D34317D0}" dt="2022-11-17T14:02:59.013" v="5455" actId="1036"/>
          <ac:picMkLst>
            <pc:docMk/>
            <pc:sldMk cId="2574393116" sldId="256"/>
            <ac:picMk id="7" creationId="{9BC69B2A-37D8-4717-0D42-5DFC8D77D971}"/>
          </ac:picMkLst>
        </pc:picChg>
        <pc:picChg chg="add mod ord modCrop">
          <ac:chgData name="Robyn Gebbie" userId="96c8905da4e82956" providerId="LiveId" clId="{AB042A6C-B624-4D68-857B-1DF6D34317D0}" dt="2022-11-17T14:02:59.013" v="5455" actId="1036"/>
          <ac:picMkLst>
            <pc:docMk/>
            <pc:sldMk cId="2574393116" sldId="256"/>
            <ac:picMk id="9" creationId="{56B89F6A-FAC1-9784-7575-BE5CD0283262}"/>
          </ac:picMkLst>
        </pc:picChg>
        <pc:picChg chg="add del mod modCrop">
          <ac:chgData name="Robyn Gebbie" userId="96c8905da4e82956" providerId="LiveId" clId="{AB042A6C-B624-4D68-857B-1DF6D34317D0}" dt="2022-11-16T10:45:50.997" v="178" actId="478"/>
          <ac:picMkLst>
            <pc:docMk/>
            <pc:sldMk cId="2574393116" sldId="256"/>
            <ac:picMk id="20" creationId="{EAFE4A49-5000-DDDA-4435-79C151C89E1C}"/>
          </ac:picMkLst>
        </pc:picChg>
        <pc:picChg chg="add mod">
          <ac:chgData name="Robyn Gebbie" userId="96c8905da4e82956" providerId="LiveId" clId="{AB042A6C-B624-4D68-857B-1DF6D34317D0}" dt="2022-11-17T09:02:31.055" v="2052" actId="1076"/>
          <ac:picMkLst>
            <pc:docMk/>
            <pc:sldMk cId="2574393116" sldId="256"/>
            <ac:picMk id="1026" creationId="{DC2CFDD6-77ED-DAD2-FAB3-9500014E9CB7}"/>
          </ac:picMkLst>
        </pc:picChg>
        <pc:picChg chg="add mod">
          <ac:chgData name="Robyn Gebbie" userId="96c8905da4e82956" providerId="LiveId" clId="{AB042A6C-B624-4D68-857B-1DF6D34317D0}" dt="2022-11-17T09:01:53.578" v="2050" actId="1076"/>
          <ac:picMkLst>
            <pc:docMk/>
            <pc:sldMk cId="2574393116" sldId="256"/>
            <ac:picMk id="1028" creationId="{B933C75E-261E-4A66-9610-CB750E4AD3CD}"/>
          </ac:picMkLst>
        </pc:picChg>
        <pc:cxnChg chg="add del">
          <ac:chgData name="Robyn Gebbie" userId="96c8905da4e82956" providerId="LiveId" clId="{AB042A6C-B624-4D68-857B-1DF6D34317D0}" dt="2022-11-16T10:37:41.539" v="6" actId="26606"/>
          <ac:cxnSpMkLst>
            <pc:docMk/>
            <pc:sldMk cId="2574393116" sldId="256"/>
            <ac:cxnSpMk id="14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00:58.176" v="193"/>
          <ac:cxnSpMkLst>
            <pc:docMk/>
            <pc:sldMk cId="2574393116" sldId="256"/>
            <ac:cxnSpMk id="18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52:23.340" v="681" actId="11529"/>
          <ac:cxnSpMkLst>
            <pc:docMk/>
            <pc:sldMk cId="2574393116" sldId="256"/>
            <ac:cxnSpMk id="31" creationId="{D91A8656-EA86-98D0-7D28-BCAA791EFC8B}"/>
          </ac:cxnSpMkLst>
        </pc:cxnChg>
        <pc:cxnChg chg="add mod">
          <ac:chgData name="Robyn Gebbie" userId="96c8905da4e82956" providerId="LiveId" clId="{AB042A6C-B624-4D68-857B-1DF6D34317D0}" dt="2022-11-16T11:58:10.480" v="776" actId="693"/>
          <ac:cxnSpMkLst>
            <pc:docMk/>
            <pc:sldMk cId="2574393116" sldId="256"/>
            <ac:cxnSpMk id="33" creationId="{A85AB25B-B1FE-6034-1541-D7A91CB8F07E}"/>
          </ac:cxnSpMkLst>
        </pc:cxnChg>
      </pc:sldChg>
      <pc:sldChg chg="addSp delSp modSp new del mod">
        <pc:chgData name="Robyn Gebbie" userId="96c8905da4e82956" providerId="LiveId" clId="{AB042A6C-B624-4D68-857B-1DF6D34317D0}" dt="2022-11-16T11:03:01.366" v="200" actId="47"/>
        <pc:sldMkLst>
          <pc:docMk/>
          <pc:sldMk cId="1620716357" sldId="257"/>
        </pc:sldMkLst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4" creationId="{2A0B196D-65D0-4562-B0DF-C347712F43CB}"/>
          </ac:spMkLst>
        </pc:spChg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5" creationId="{4C2FA89F-2526-4551-AEAE-0E4D19D4379D}"/>
          </ac:spMkLst>
        </pc:spChg>
        <pc:grpChg chg="add mod">
          <ac:chgData name="Robyn Gebbie" userId="96c8905da4e82956" providerId="LiveId" clId="{AB042A6C-B624-4D68-857B-1DF6D34317D0}" dt="2022-11-16T11:02:42.638" v="198"/>
          <ac:grpSpMkLst>
            <pc:docMk/>
            <pc:sldMk cId="1620716357" sldId="257"/>
            <ac:grpSpMk id="13" creationId="{3D966C6C-FE76-463C-8B39-EB60098F8F04}"/>
          </ac:grpSpMkLst>
        </pc:grpChg>
        <pc:picChg chg="add del mod">
          <ac:chgData name="Robyn Gebbie" userId="96c8905da4e82956" providerId="LiveId" clId="{AB042A6C-B624-4D68-857B-1DF6D34317D0}" dt="2022-11-16T11:02:24.415" v="196" actId="478"/>
          <ac:picMkLst>
            <pc:docMk/>
            <pc:sldMk cId="1620716357" sldId="257"/>
            <ac:picMk id="2" creationId="{70C8C552-87EE-468D-BB33-3C9236609822}"/>
          </ac:picMkLst>
        </pc:picChg>
        <pc:picChg chg="add mod">
          <ac:chgData name="Robyn Gebbie" userId="96c8905da4e82956" providerId="LiveId" clId="{AB042A6C-B624-4D68-857B-1DF6D34317D0}" dt="2022-11-16T11:02:42.638" v="198"/>
          <ac:picMkLst>
            <pc:docMk/>
            <pc:sldMk cId="1620716357" sldId="257"/>
            <ac:picMk id="3" creationId="{70C8C552-87EE-468D-BB33-3C9236609822}"/>
          </ac:picMkLst>
        </pc:pic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4" creationId="{3D664377-4396-42B6-876E-D61B1CC66E8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5" creationId="{DC2004D3-86DF-48DE-9A12-316EDB305D7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6" creationId="{9889BCDC-704E-453B-81E9-C37F330C3F67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7" creationId="{190A45AF-AA8E-478F-8E09-CB401DAC550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8" creationId="{D3AF6A6C-A83A-4D75-A6CF-A097BDD9492D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9" creationId="{6DFB726B-81A8-4400-8C11-B824810D347C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0" creationId="{5ADCE882-50CB-437A-81DF-50F9BB2B357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1" creationId="{5D973EAF-8702-4B92-87BF-100947432C2E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2" creationId="{A09A40DD-5701-4D2F-A201-62E2DA328CEC}"/>
          </ac:cxnSpMkLst>
        </pc:cxnChg>
      </pc:sldChg>
      <pc:sldChg chg="new del">
        <pc:chgData name="Robyn Gebbie" userId="96c8905da4e82956" providerId="LiveId" clId="{AB042A6C-B624-4D68-857B-1DF6D34317D0}" dt="2022-11-16T10:47:01.013" v="188" actId="680"/>
        <pc:sldMkLst>
          <pc:docMk/>
          <pc:sldMk cId="2252450197" sldId="257"/>
        </pc:sldMkLst>
      </pc:sldChg>
      <pc:sldChg chg="addSp delSp modSp add mod setBg">
        <pc:chgData name="Robyn Gebbie" userId="96c8905da4e82956" providerId="LiveId" clId="{AB042A6C-B624-4D68-857B-1DF6D34317D0}" dt="2022-11-16T12:00:12.097" v="866" actId="2711"/>
        <pc:sldMkLst>
          <pc:docMk/>
          <pc:sldMk cId="1777159030" sldId="258"/>
        </pc:sldMkLst>
        <pc:spChg chg="add del mod">
          <ac:chgData name="Robyn Gebbie" userId="96c8905da4e82956" providerId="LiveId" clId="{AB042A6C-B624-4D68-857B-1DF6D34317D0}" dt="2022-11-16T11:17:00.231" v="315" actId="931"/>
          <ac:spMkLst>
            <pc:docMk/>
            <pc:sldMk cId="1777159030" sldId="258"/>
            <ac:spMk id="3" creationId="{EF9D2585-B40D-69E1-D00C-D0B0EE6BA0A1}"/>
          </ac:spMkLst>
        </pc:spChg>
        <pc:spChg chg="mod">
          <ac:chgData name="Robyn Gebbie" userId="96c8905da4e82956" providerId="LiveId" clId="{AB042A6C-B624-4D68-857B-1DF6D34317D0}" dt="2022-11-16T11:59:59.874" v="865" actId="2711"/>
          <ac:spMkLst>
            <pc:docMk/>
            <pc:sldMk cId="1777159030" sldId="258"/>
            <ac:spMk id="17" creationId="{2A0B196D-65D0-4562-B0DF-C347712F43CB}"/>
          </ac:spMkLst>
        </pc:spChg>
        <pc:spChg chg="mod">
          <ac:chgData name="Robyn Gebbie" userId="96c8905da4e82956" providerId="LiveId" clId="{AB042A6C-B624-4D68-857B-1DF6D34317D0}" dt="2022-11-16T12:00:12.097" v="866" actId="2711"/>
          <ac:spMkLst>
            <pc:docMk/>
            <pc:sldMk cId="1777159030" sldId="258"/>
            <ac:spMk id="18" creationId="{4C2FA89F-2526-4551-AEAE-0E4D19D4379D}"/>
          </ac:spMkLst>
        </pc:spChg>
        <pc:grpChg chg="add del mod ord">
          <ac:chgData name="Robyn Gebbie" userId="96c8905da4e82956" providerId="LiveId" clId="{AB042A6C-B624-4D68-857B-1DF6D34317D0}" dt="2022-11-16T11:16:30.920" v="314"/>
          <ac:grpSpMkLst>
            <pc:docMk/>
            <pc:sldMk cId="1777159030" sldId="258"/>
            <ac:grpSpMk id="4" creationId="{D4591260-5642-1520-7C51-8D352C1E0A17}"/>
          </ac:grpSpMkLst>
        </pc:grpChg>
        <pc:grpChg chg="mod">
          <ac:chgData name="Robyn Gebbie" userId="96c8905da4e82956" providerId="LiveId" clId="{AB042A6C-B624-4D68-857B-1DF6D34317D0}" dt="2022-11-16T11:19:31.764" v="442" actId="1035"/>
          <ac:grpSpMkLst>
            <pc:docMk/>
            <pc:sldMk cId="1777159030" sldId="258"/>
            <ac:grpSpMk id="19" creationId="{3D966C6C-FE76-463C-8B39-EB60098F8F04}"/>
          </ac:grpSpMkLst>
        </pc:grp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5" creationId="{CF103795-8875-1FA3-5347-4E104E58756B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6" creationId="{B247C8BB-AF2C-D867-E759-402E490B0376}"/>
          </ac:picMkLst>
        </pc:picChg>
        <pc:picChg chg="del ord">
          <ac:chgData name="Robyn Gebbie" userId="96c8905da4e82956" providerId="LiveId" clId="{AB042A6C-B624-4D68-857B-1DF6D34317D0}" dt="2022-11-16T11:16:09.137" v="282" actId="478"/>
          <ac:picMkLst>
            <pc:docMk/>
            <pc:sldMk cId="1777159030" sldId="258"/>
            <ac:picMk id="7" creationId="{70C8C552-87EE-468D-BB33-3C923660982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0" creationId="{95FBF2C8-E8BF-96E4-DE28-9BE6466FBE43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1" creationId="{E9EC0766-8EA2-94AC-AC60-D948EF1997A1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2" creationId="{8A864861-9F13-7735-4F15-2A382655FF7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3" creationId="{824220ED-5F7B-7DFE-B6C3-A80F0A77E7B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4" creationId="{D6EE40E8-354C-B947-A9F3-F2151E17570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5" creationId="{52D0E9D8-06CB-D0A3-4D83-37B51DB321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6" creationId="{6FD87841-35B8-9AAC-16A1-F8DF03EA0149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7" creationId="{97968B77-8723-69B4-7D46-F34BB92A5AAA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8" creationId="{40CBC350-5B30-48BB-D1FF-A8DA9E2A56CE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9" creationId="{845C3FEE-D6B6-6368-1E43-BC921D71B44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0" creationId="{D98BC834-B046-98A8-D449-BE8227D0010C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1" creationId="{DB4785C1-E5A1-F865-9CDA-D4C6C56FA76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2" creationId="{7500227F-132B-2DEE-917D-5C128529EF3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3" creationId="{4C50990C-97CA-5D2F-5B80-EFCF318E09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4" creationId="{C57F55C3-8D5C-9575-C627-AF18CC90EDA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5" creationId="{DE1F3D41-5AA7-0969-43EA-5E826402F2F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6" creationId="{A1B9DE0C-87CA-D1D3-3221-A27217A9808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7" creationId="{213927F5-D92E-85E9-2D0C-7284009F1C3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8" creationId="{8436246D-3551-F455-AE88-D63E8CC5F6B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9" creationId="{0D8C7251-D4DC-DD74-E283-D738700FD9A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0" creationId="{3B0E85F1-AEB7-7801-44AB-A089B79CE9D6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1" creationId="{415806AB-0DB8-B315-3E26-3F06CFCC2BDC}"/>
          </ac:picMkLst>
        </pc:picChg>
        <pc:picChg chg="add mod ord">
          <ac:chgData name="Robyn Gebbie" userId="96c8905da4e82956" providerId="LiveId" clId="{AB042A6C-B624-4D68-857B-1DF6D34317D0}" dt="2022-11-16T11:49:06.494" v="623"/>
          <ac:picMkLst>
            <pc:docMk/>
            <pc:sldMk cId="1777159030" sldId="258"/>
            <ac:picMk id="43" creationId="{41D2FC56-6CBD-7FF7-B310-13DB28852AA8}"/>
          </ac:picMkLst>
        </pc:picChg>
      </pc:sldChg>
      <pc:sldChg chg="new del">
        <pc:chgData name="Robyn Gebbie" userId="96c8905da4e82956" providerId="LiveId" clId="{AB042A6C-B624-4D68-857B-1DF6D34317D0}" dt="2022-11-16T11:25:55.777" v="446" actId="47"/>
        <pc:sldMkLst>
          <pc:docMk/>
          <pc:sldMk cId="1170829729" sldId="259"/>
        </pc:sldMkLst>
      </pc:sldChg>
      <pc:sldChg chg="addSp modSp new del mod">
        <pc:chgData name="Robyn Gebbie" userId="96c8905da4e82956" providerId="LiveId" clId="{AB042A6C-B624-4D68-857B-1DF6D34317D0}" dt="2022-11-16T11:19:51.897" v="443" actId="47"/>
        <pc:sldMkLst>
          <pc:docMk/>
          <pc:sldMk cId="1210932407" sldId="259"/>
        </pc:sldMkLst>
        <pc:grpChg chg="add mod">
          <ac:chgData name="Robyn Gebbie" userId="96c8905da4e82956" providerId="LiveId" clId="{AB042A6C-B624-4D68-857B-1DF6D34317D0}" dt="2022-11-16T11:15:59.325" v="281" actId="164"/>
          <ac:grpSpMkLst>
            <pc:docMk/>
            <pc:sldMk cId="1210932407" sldId="259"/>
            <ac:grpSpMk id="32" creationId="{22312BB7-5BE1-22C7-80DB-053C4659CF6F}"/>
          </ac:grpSpMkLst>
        </pc:grp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" creationId="{E8409B83-9050-7F45-A7DF-EA08B1F45EB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5" creationId="{F76B019C-5D51-825A-1B6C-3AC2FBBDEF5B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7" creationId="{5F79FA5C-4291-AC19-A186-FD9227A081E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9" creationId="{5D3EA292-1148-3405-8D45-A4C6C8E9287A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1" creationId="{7E9CEF48-E0EF-ABCF-CE98-CB58C1C7AAE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3" creationId="{EC7FDFFA-82BB-D76D-516B-95F2E3CDFFD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4" creationId="{2F9FC474-5978-06F0-E7A0-1856A85A8C4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5" creationId="{E3D7BD98-4BC1-6BEC-5E1E-5FDB586AE2B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6" creationId="{A28CCF27-C0FF-9722-B6A4-93622921FD0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7" creationId="{F7DD4733-F5BB-2927-1C05-65977E3B538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8" creationId="{E718A1DF-EAED-4494-9F63-0178AD2AFA4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9" creationId="{6D9363FE-D4A6-3F96-4932-963B2D0044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0" creationId="{619DA758-6D8D-7D36-3B81-A78CBA80195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1" creationId="{947D04CB-152C-F549-6EBD-0CC291EDAEE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2" creationId="{893E1568-7C2B-0CA5-4650-F78520430001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3" creationId="{1DF8EC65-ECF5-AAB7-41F4-4053050F36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4" creationId="{7CC6C8BA-D180-AB0C-B079-362405A1EF0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5" creationId="{4C96757A-FBE5-1E00-924D-586B46ED879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6" creationId="{D508ABD3-39CB-82F2-2F47-7441A0BDB76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7" creationId="{56F825D5-9230-2E37-7EB6-01EACDCD361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8" creationId="{EF2EF747-8E1F-E085-FFBE-5CEC6FAB2C55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9" creationId="{CC44DC39-2700-9450-CA35-0904AD54B30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0" creationId="{0611BF88-F782-6AB3-25F0-9FF6B437312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1" creationId="{9B605C06-70D0-278D-206F-7554757CC6BF}"/>
          </ac:picMkLst>
        </pc:picChg>
      </pc:sldChg>
      <pc:sldChg chg="new del">
        <pc:chgData name="Robyn Gebbie" userId="96c8905da4e82956" providerId="LiveId" clId="{AB042A6C-B624-4D68-857B-1DF6D34317D0}" dt="2022-11-16T11:11:30.411" v="209" actId="680"/>
        <pc:sldMkLst>
          <pc:docMk/>
          <pc:sldMk cId="3167417154" sldId="259"/>
        </pc:sldMkLst>
      </pc:sldChg>
      <pc:sldChg chg="new del">
        <pc:chgData name="Robyn Gebbie" userId="96c8905da4e82956" providerId="LiveId" clId="{AB042A6C-B624-4D68-857B-1DF6D34317D0}" dt="2022-11-16T11:26:27.387" v="448" actId="47"/>
        <pc:sldMkLst>
          <pc:docMk/>
          <pc:sldMk cId="2314091907" sldId="260"/>
        </pc:sldMkLst>
      </pc:sldChg>
      <pc:sldChg chg="addSp delSp modSp new mod setBg delDesignElem">
        <pc:chgData name="Robyn Gebbie" userId="96c8905da4e82956" providerId="LiveId" clId="{AB042A6C-B624-4D68-857B-1DF6D34317D0}" dt="2022-11-16T13:01:33.490" v="1700" actId="1076"/>
        <pc:sldMkLst>
          <pc:docMk/>
          <pc:sldMk cId="1341276174" sldId="261"/>
        </pc:sldMkLst>
        <pc:spChg chg="add mod">
          <ac:chgData name="Robyn Gebbie" userId="96c8905da4e82956" providerId="LiveId" clId="{AB042A6C-B624-4D68-857B-1DF6D34317D0}" dt="2022-11-16T13:01:33.490" v="1700" actId="1076"/>
          <ac:spMkLst>
            <pc:docMk/>
            <pc:sldMk cId="1341276174" sldId="261"/>
            <ac:spMk id="2" creationId="{DB433B76-5999-CB70-76D2-C2E2EFBA6668}"/>
          </ac:spMkLst>
        </pc:spChg>
        <pc:spChg chg="del">
          <ac:chgData name="Robyn Gebbie" userId="96c8905da4e82956" providerId="LiveId" clId="{AB042A6C-B624-4D68-857B-1DF6D34317D0}" dt="2022-11-16T11:26:36.558" v="450" actId="26606"/>
          <ac:spMkLst>
            <pc:docMk/>
            <pc:sldMk cId="1341276174" sldId="261"/>
            <ac:spMk id="2" creationId="{E2BD4752-104A-CB13-902C-BF8A0972F96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1341276174" sldId="261"/>
            <ac:spMk id="8" creationId="{42A4FC2C-047E-45A5-965D-8E1E3BF09BC6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2" creationId="{6AA08011-32D4-3038-E71E-8917AAD7B4F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3" creationId="{E22F3BD8-0E3D-A234-7909-ABEC862F2CCF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5" creationId="{3E95EC02-CD80-B9F5-F1B8-EBEE5127489C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6" creationId="{AC2FC656-A4CD-05A8-0FF7-338183163F18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7" creationId="{A1A98FB4-06D7-E15B-5BD8-5FBDB39A365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8" creationId="{B2B68DCD-438D-77C2-A576-A94AF8BCD88E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6" creationId="{7B4BFE88-A301-DD8E-0394-2F7F6BC1821D}"/>
          </ac:spMkLst>
        </pc:spChg>
        <pc:spChg chg="add mod">
          <ac:chgData name="Robyn Gebbie" userId="96c8905da4e82956" providerId="LiveId" clId="{AB042A6C-B624-4D68-857B-1DF6D34317D0}" dt="2022-11-16T12:52:27.113" v="953" actId="1076"/>
          <ac:spMkLst>
            <pc:docMk/>
            <pc:sldMk cId="1341276174" sldId="261"/>
            <ac:spMk id="27" creationId="{295D72FB-2048-7CEB-DFE0-C56BC78D626D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9" creationId="{FA5BB80C-B9DA-86FC-F08D-6E2B738CC270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0" creationId="{1B59A9FA-5695-271D-C070-DA195BC6CD92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1" creationId="{1AE2CBEF-C20F-B2E1-DD88-3AA4685CC639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2" creationId="{9B2048EB-A2E7-43BE-BAEE-D2D468AA2303}"/>
          </ac:spMkLst>
        </pc:spChg>
        <pc:picChg chg="add del mod">
          <ac:chgData name="Robyn Gebbie" userId="96c8905da4e82956" providerId="LiveId" clId="{AB042A6C-B624-4D68-857B-1DF6D34317D0}" dt="2022-11-16T11:26:45.312" v="451" actId="478"/>
          <ac:picMkLst>
            <pc:docMk/>
            <pc:sldMk cId="1341276174" sldId="261"/>
            <ac:picMk id="3" creationId="{495E0A84-8DBB-F868-B398-77F6EC2FFA8C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0" creationId="{85E91606-B769-A62B-36A7-CDB37EBD5D02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1" creationId="{DE1FBB10-CBD6-CF13-C3ED-B8898EC49D0B}"/>
          </ac:picMkLst>
        </pc:picChg>
        <pc:picChg chg="add del mod">
          <ac:chgData name="Robyn Gebbie" userId="96c8905da4e82956" providerId="LiveId" clId="{AB042A6C-B624-4D68-857B-1DF6D34317D0}" dt="2022-11-16T12:52:01.313" v="948" actId="478"/>
          <ac:picMkLst>
            <pc:docMk/>
            <pc:sldMk cId="1341276174" sldId="261"/>
            <ac:picMk id="24" creationId="{5C17FA8C-9A49-0502-C57C-7F124E511F8F}"/>
          </ac:picMkLst>
        </pc:picChg>
        <pc:picChg chg="add del mod">
          <ac:chgData name="Robyn Gebbie" userId="96c8905da4e82956" providerId="LiveId" clId="{AB042A6C-B624-4D68-857B-1DF6D34317D0}" dt="2022-11-16T12:52:02.053" v="949" actId="478"/>
          <ac:picMkLst>
            <pc:docMk/>
            <pc:sldMk cId="1341276174" sldId="261"/>
            <ac:picMk id="25" creationId="{9724776D-90C5-CD1B-0849-FD22D5EDB1E0}"/>
          </ac:picMkLst>
        </pc:picChg>
        <pc:picChg chg="add del mod">
          <ac:chgData name="Robyn Gebbie" userId="96c8905da4e82956" providerId="LiveId" clId="{AB042A6C-B624-4D68-857B-1DF6D34317D0}" dt="2022-11-16T12:44:10.311" v="917"/>
          <ac:picMkLst>
            <pc:docMk/>
            <pc:sldMk cId="1341276174" sldId="261"/>
            <ac:picMk id="1026" creationId="{BA2F173F-1C88-178A-AD77-9987C5CB465F}"/>
          </ac:picMkLst>
        </pc:picChg>
        <pc:picChg chg="add del mod">
          <ac:chgData name="Robyn Gebbie" userId="96c8905da4e82956" providerId="LiveId" clId="{AB042A6C-B624-4D68-857B-1DF6D34317D0}" dt="2022-11-16T12:44:07.640" v="911"/>
          <ac:picMkLst>
            <pc:docMk/>
            <pc:sldMk cId="1341276174" sldId="261"/>
            <ac:picMk id="1028" creationId="{4ED05456-DEFE-68EA-559A-D5D5B6ACECEA}"/>
          </ac:picMkLst>
        </pc:picChg>
        <pc:picChg chg="add del mod">
          <ac:chgData name="Robyn Gebbie" userId="96c8905da4e82956" providerId="LiveId" clId="{AB042A6C-B624-4D68-857B-1DF6D34317D0}" dt="2022-11-16T12:45:34.432" v="930"/>
          <ac:picMkLst>
            <pc:docMk/>
            <pc:sldMk cId="1341276174" sldId="261"/>
            <ac:picMk id="1030" creationId="{6971E952-7074-261C-02A6-41F5713AC889}"/>
          </ac:picMkLst>
        </pc:picChg>
        <pc:picChg chg="add mod">
          <ac:chgData name="Robyn Gebbie" userId="96c8905da4e82956" providerId="LiveId" clId="{AB042A6C-B624-4D68-857B-1DF6D34317D0}" dt="2022-11-16T12:52:12.138" v="951" actId="1076"/>
          <ac:picMkLst>
            <pc:docMk/>
            <pc:sldMk cId="1341276174" sldId="261"/>
            <ac:picMk id="1032" creationId="{C3C10E18-2081-5B84-B91F-98FB59E7E09C}"/>
          </ac:picMkLst>
        </pc:pic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4" creationId="{BF71006E-BF49-F328-B5FE-4F5AC354BC4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5" creationId="{D2FB1F2C-454A-8306-31FB-26A88CA36A56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6" creationId="{47F0CA59-A8DD-885F-5699-C43982F816C2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7" creationId="{A25929C6-C6C8-3B68-5B9D-D1E230577BF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9" creationId="{40854541-6B1C-6EE4-0026-ABDFA5BE32D3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14" creationId="{EC0FC282-1A4F-C2E3-4CA9-53BE1B91D47F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19" creationId="{DEF4941C-EF71-09C7-F42E-9529BA0125AA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0" creationId="{DD0C233D-BAE4-3C55-0944-F288B843DF7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1" creationId="{BCA2DD89-670E-D25E-EB9A-BE28651CFF28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2" creationId="{EDCDB80C-E281-C44E-0600-65906FFC922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3" creationId="{153D39BD-518E-19D5-D954-62C7BC9E4A0A}"/>
          </ac:cxnSpMkLst>
        </pc:cxnChg>
        <pc:cxnChg chg="add mod">
          <ac:chgData name="Robyn Gebbie" userId="96c8905da4e82956" providerId="LiveId" clId="{AB042A6C-B624-4D68-857B-1DF6D34317D0}" dt="2022-11-16T13:00:31.962" v="1613" actId="1582"/>
          <ac:cxnSpMkLst>
            <pc:docMk/>
            <pc:sldMk cId="1341276174" sldId="261"/>
            <ac:cxnSpMk id="28" creationId="{6B72504B-231B-ACBA-DB8E-C8DAA7152756}"/>
          </ac:cxnSpMkLst>
        </pc:cxnChg>
      </pc:sldChg>
      <pc:sldChg chg="add del">
        <pc:chgData name="Robyn Gebbie" userId="96c8905da4e82956" providerId="LiveId" clId="{AB042A6C-B624-4D68-857B-1DF6D34317D0}" dt="2022-11-16T11:42:54.122" v="505"/>
        <pc:sldMkLst>
          <pc:docMk/>
          <pc:sldMk cId="262507749" sldId="262"/>
        </pc:sldMkLst>
      </pc:sldChg>
      <pc:sldChg chg="addSp delSp modSp new mod">
        <pc:chgData name="Robyn Gebbie" userId="96c8905da4e82956" providerId="LiveId" clId="{AB042A6C-B624-4D68-857B-1DF6D34317D0}" dt="2022-11-17T14:05:05.896" v="5469" actId="1036"/>
        <pc:sldMkLst>
          <pc:docMk/>
          <pc:sldMk cId="4234249263" sldId="262"/>
        </pc:sldMkLst>
        <pc:spChg chg="add del mod">
          <ac:chgData name="Robyn Gebbie" userId="96c8905da4e82956" providerId="LiveId" clId="{AB042A6C-B624-4D68-857B-1DF6D34317D0}" dt="2022-11-16T14:46:26.957" v="1823" actId="478"/>
          <ac:spMkLst>
            <pc:docMk/>
            <pc:sldMk cId="4234249263" sldId="262"/>
            <ac:spMk id="3" creationId="{56FB948F-8322-12C9-9FC6-A39C42479A89}"/>
          </ac:spMkLst>
        </pc:spChg>
        <pc:spChg chg="add del mod">
          <ac:chgData name="Robyn Gebbie" userId="96c8905da4e82956" providerId="LiveId" clId="{AB042A6C-B624-4D68-857B-1DF6D34317D0}" dt="2022-11-16T14:46:51.017" v="1846" actId="478"/>
          <ac:spMkLst>
            <pc:docMk/>
            <pc:sldMk cId="4234249263" sldId="262"/>
            <ac:spMk id="26" creationId="{15573A55-8DDE-AD55-89A4-96E8599910DA}"/>
          </ac:spMkLst>
        </pc:spChg>
        <pc:spChg chg="add del mod">
          <ac:chgData name="Robyn Gebbie" userId="96c8905da4e82956" providerId="LiveId" clId="{AB042A6C-B624-4D68-857B-1DF6D34317D0}" dt="2022-11-16T14:47:47.191" v="1869" actId="478"/>
          <ac:spMkLst>
            <pc:docMk/>
            <pc:sldMk cId="4234249263" sldId="262"/>
            <ac:spMk id="27" creationId="{AAE5F3E8-CC02-B7DB-B1E8-819A89401EB0}"/>
          </ac:spMkLst>
        </pc:spChg>
        <pc:spChg chg="add del mod">
          <ac:chgData name="Robyn Gebbie" userId="96c8905da4e82956" providerId="LiveId" clId="{AB042A6C-B624-4D68-857B-1DF6D34317D0}" dt="2022-11-16T14:56:31.565" v="1913" actId="478"/>
          <ac:spMkLst>
            <pc:docMk/>
            <pc:sldMk cId="4234249263" sldId="262"/>
            <ac:spMk id="28" creationId="{B09EFC89-C18E-028D-54B1-253A5E4ECA01}"/>
          </ac:spMkLst>
        </pc:spChg>
        <pc:spChg chg="add mod">
          <ac:chgData name="Robyn Gebbie" userId="96c8905da4e82956" providerId="LiveId" clId="{AB042A6C-B624-4D68-857B-1DF6D34317D0}" dt="2022-11-16T14:59:10.988" v="1955" actId="208"/>
          <ac:spMkLst>
            <pc:docMk/>
            <pc:sldMk cId="4234249263" sldId="262"/>
            <ac:spMk id="30" creationId="{5700B2F5-3E99-2DEE-59B2-049A2DE0BEAF}"/>
          </ac:spMkLst>
        </pc:spChg>
        <pc:spChg chg="add mod">
          <ac:chgData name="Robyn Gebbie" userId="96c8905da4e82956" providerId="LiveId" clId="{AB042A6C-B624-4D68-857B-1DF6D34317D0}" dt="2022-11-16T14:59:15.150" v="1956" actId="208"/>
          <ac:spMkLst>
            <pc:docMk/>
            <pc:sldMk cId="4234249263" sldId="262"/>
            <ac:spMk id="33" creationId="{A8ACE9AC-835F-C400-8D51-2FAB634C7C46}"/>
          </ac:spMkLst>
        </pc:spChg>
        <pc:spChg chg="add del mod">
          <ac:chgData name="Robyn Gebbie" userId="96c8905da4e82956" providerId="LiveId" clId="{AB042A6C-B624-4D68-857B-1DF6D34317D0}" dt="2022-11-16T15:01:09.471" v="2043"/>
          <ac:spMkLst>
            <pc:docMk/>
            <pc:sldMk cId="4234249263" sldId="262"/>
            <ac:spMk id="34" creationId="{D18D40E6-9912-AA54-2716-E3F238901CB1}"/>
          </ac:spMkLst>
        </pc:spChg>
        <pc:spChg chg="add mod">
          <ac:chgData name="Robyn Gebbie" userId="96c8905da4e82956" providerId="LiveId" clId="{AB042A6C-B624-4D68-857B-1DF6D34317D0}" dt="2022-11-16T15:01:19.888" v="2044" actId="1076"/>
          <ac:spMkLst>
            <pc:docMk/>
            <pc:sldMk cId="4234249263" sldId="262"/>
            <ac:spMk id="35" creationId="{F0F032A6-BA3C-DF9C-E9D1-0B893566F7D1}"/>
          </ac:spMkLst>
        </pc:spChg>
        <pc:grpChg chg="add del mod">
          <ac:chgData name="Robyn Gebbie" userId="96c8905da4e82956" providerId="LiveId" clId="{AB042A6C-B624-4D68-857B-1DF6D34317D0}" dt="2022-11-16T14:43:45.559" v="1806" actId="478"/>
          <ac:grpSpMkLst>
            <pc:docMk/>
            <pc:sldMk cId="4234249263" sldId="262"/>
            <ac:grpSpMk id="20" creationId="{7D5397C0-1202-685E-5D01-686C2DDA2EA3}"/>
          </ac:grpSpMkLst>
        </pc:grpChg>
        <pc:picChg chg="add mod">
          <ac:chgData name="Robyn Gebbie" userId="96c8905da4e82956" providerId="LiveId" clId="{AB042A6C-B624-4D68-857B-1DF6D34317D0}" dt="2022-11-17T14:05:05.896" v="5469" actId="1036"/>
          <ac:picMkLst>
            <pc:docMk/>
            <pc:sldMk cId="4234249263" sldId="262"/>
            <ac:picMk id="2" creationId="{E266B910-FEBE-9A3D-A377-1457CB005A6C}"/>
          </ac:picMkLst>
        </pc:picChg>
        <pc:cxnChg chg="add mod">
          <ac:chgData name="Robyn Gebbie" userId="96c8905da4e82956" providerId="LiveId" clId="{AB042A6C-B624-4D68-857B-1DF6D34317D0}" dt="2022-11-16T14:43:28.955" v="1803" actId="14100"/>
          <ac:cxnSpMkLst>
            <pc:docMk/>
            <pc:sldMk cId="4234249263" sldId="262"/>
            <ac:cxnSpMk id="5" creationId="{A480732E-F933-007B-D96D-A3F363316205}"/>
          </ac:cxnSpMkLst>
        </pc:cxnChg>
        <pc:cxnChg chg="add mod">
          <ac:chgData name="Robyn Gebbie" userId="96c8905da4e82956" providerId="LiveId" clId="{AB042A6C-B624-4D68-857B-1DF6D34317D0}" dt="2022-11-16T14:43:45.559" v="1806" actId="478"/>
          <ac:cxnSpMkLst>
            <pc:docMk/>
            <pc:sldMk cId="4234249263" sldId="262"/>
            <ac:cxnSpMk id="7" creationId="{97362485-5CBD-3D0E-6BB8-E40BF4A925B4}"/>
          </ac:cxnSpMkLst>
        </pc:cxnChg>
        <pc:cxnChg chg="add mod">
          <ac:chgData name="Robyn Gebbie" userId="96c8905da4e82956" providerId="LiveId" clId="{AB042A6C-B624-4D68-857B-1DF6D34317D0}" dt="2022-11-16T14:42:55.228" v="1793" actId="164"/>
          <ac:cxnSpMkLst>
            <pc:docMk/>
            <pc:sldMk cId="4234249263" sldId="262"/>
            <ac:cxnSpMk id="15" creationId="{7BCF24B1-7F92-0911-B15F-9DE02882D5A1}"/>
          </ac:cxnSpMkLst>
        </pc:cxnChg>
        <pc:cxnChg chg="add mod">
          <ac:chgData name="Robyn Gebbie" userId="96c8905da4e82956" providerId="LiveId" clId="{AB042A6C-B624-4D68-857B-1DF6D34317D0}" dt="2022-11-16T14:43:35.601" v="1804" actId="1076"/>
          <ac:cxnSpMkLst>
            <pc:docMk/>
            <pc:sldMk cId="4234249263" sldId="262"/>
            <ac:cxnSpMk id="18" creationId="{F55B36F2-BDD0-4A16-5081-97D130796441}"/>
          </ac:cxnSpMkLst>
        </pc:cxnChg>
        <pc:cxnChg chg="add del mod">
          <ac:chgData name="Robyn Gebbie" userId="96c8905da4e82956" providerId="LiveId" clId="{AB042A6C-B624-4D68-857B-1DF6D34317D0}" dt="2022-11-16T14:56:29.061" v="1912" actId="478"/>
          <ac:cxnSpMkLst>
            <pc:docMk/>
            <pc:sldMk cId="4234249263" sldId="262"/>
            <ac:cxnSpMk id="24" creationId="{19C74F98-0A2F-A418-E40A-334E172FEBB0}"/>
          </ac:cxnSpMkLst>
        </pc:cxnChg>
        <pc:cxnChg chg="add mod ord">
          <ac:chgData name="Robyn Gebbie" userId="96c8905da4e82956" providerId="LiveId" clId="{AB042A6C-B624-4D68-857B-1DF6D34317D0}" dt="2022-11-16T14:58:58.186" v="1953" actId="170"/>
          <ac:cxnSpMkLst>
            <pc:docMk/>
            <pc:sldMk cId="4234249263" sldId="262"/>
            <ac:cxnSpMk id="32" creationId="{534BA5C8-E494-8AEC-A046-7B0C44B5E0C1}"/>
          </ac:cxnSpMkLst>
        </pc:cxnChg>
      </pc:sldChg>
      <pc:sldChg chg="new del">
        <pc:chgData name="Robyn Gebbie" userId="96c8905da4e82956" providerId="LiveId" clId="{AB042A6C-B624-4D68-857B-1DF6D34317D0}" dt="2022-11-17T09:51:23.129" v="2055" actId="47"/>
        <pc:sldMkLst>
          <pc:docMk/>
          <pc:sldMk cId="1763762996" sldId="263"/>
        </pc:sldMkLst>
      </pc:sldChg>
      <pc:sldChg chg="addSp delSp modSp add mod">
        <pc:chgData name="Robyn Gebbie" userId="96c8905da4e82956" providerId="LiveId" clId="{AB042A6C-B624-4D68-857B-1DF6D34317D0}" dt="2022-11-17T11:56:14.708" v="3142" actId="20577"/>
        <pc:sldMkLst>
          <pc:docMk/>
          <pc:sldMk cId="2292157641" sldId="264"/>
        </pc:sldMkLst>
        <pc:spChg chg="mod">
          <ac:chgData name="Robyn Gebbie" userId="96c8905da4e82956" providerId="LiveId" clId="{AB042A6C-B624-4D68-857B-1DF6D34317D0}" dt="2022-11-17T10:00:32.712" v="2236" actId="165"/>
          <ac:spMkLst>
            <pc:docMk/>
            <pc:sldMk cId="2292157641" sldId="264"/>
            <ac:spMk id="4" creationId="{54FC033E-E215-49B7-A08F-E77CF01EE8C4}"/>
          </ac:spMkLst>
        </pc:spChg>
        <pc:spChg chg="del">
          <ac:chgData name="Robyn Gebbie" userId="96c8905da4e82956" providerId="LiveId" clId="{AB042A6C-B624-4D68-857B-1DF6D34317D0}" dt="2022-11-17T09:51:34.067" v="2057" actId="478"/>
          <ac:spMkLst>
            <pc:docMk/>
            <pc:sldMk cId="2292157641" sldId="264"/>
            <ac:spMk id="7" creationId="{DB7FF055-6AD3-40E5-8A63-923839145B77}"/>
          </ac:spMkLst>
        </pc:spChg>
        <pc:spChg chg="del">
          <ac:chgData name="Robyn Gebbie" userId="96c8905da4e82956" providerId="LiveId" clId="{AB042A6C-B624-4D68-857B-1DF6D34317D0}" dt="2022-11-17T09:51:39.162" v="2058" actId="478"/>
          <ac:spMkLst>
            <pc:docMk/>
            <pc:sldMk cId="2292157641" sldId="264"/>
            <ac:spMk id="8" creationId="{AAFA3D7C-D2CF-4D99-8663-63747DC15A12}"/>
          </ac:spMkLst>
        </pc:spChg>
        <pc:spChg chg="del">
          <ac:chgData name="Robyn Gebbie" userId="96c8905da4e82956" providerId="LiveId" clId="{AB042A6C-B624-4D68-857B-1DF6D34317D0}" dt="2022-11-17T09:53:03.816" v="2080" actId="478"/>
          <ac:spMkLst>
            <pc:docMk/>
            <pc:sldMk cId="2292157641" sldId="264"/>
            <ac:spMk id="10" creationId="{15957545-A2BA-4EF2-BE25-396371E38BA0}"/>
          </ac:spMkLst>
        </pc:spChg>
        <pc:spChg chg="mod">
          <ac:chgData name="Robyn Gebbie" userId="96c8905da4e82956" providerId="LiveId" clId="{AB042A6C-B624-4D68-857B-1DF6D34317D0}" dt="2022-11-17T10:03:31.870" v="2353" actId="20577"/>
          <ac:spMkLst>
            <pc:docMk/>
            <pc:sldMk cId="2292157641" sldId="264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0:01:09.062" v="2246" actId="478"/>
          <ac:spMkLst>
            <pc:docMk/>
            <pc:sldMk cId="2292157641" sldId="264"/>
            <ac:spMk id="19" creationId="{7E3024EC-AAF8-4DC1-8914-D2F81BADEA76}"/>
          </ac:spMkLst>
        </pc:spChg>
        <pc:spChg chg="del">
          <ac:chgData name="Robyn Gebbie" userId="96c8905da4e82956" providerId="LiveId" clId="{AB042A6C-B624-4D68-857B-1DF6D34317D0}" dt="2022-11-17T09:53:05.982" v="2081" actId="478"/>
          <ac:spMkLst>
            <pc:docMk/>
            <pc:sldMk cId="2292157641" sldId="264"/>
            <ac:spMk id="21" creationId="{49C25B25-EC0E-4402-9BD7-895B967186B8}"/>
          </ac:spMkLst>
        </pc:spChg>
        <pc:spChg chg="add del mod">
          <ac:chgData name="Robyn Gebbie" userId="96c8905da4e82956" providerId="LiveId" clId="{AB042A6C-B624-4D68-857B-1DF6D34317D0}" dt="2022-11-17T10:12:07.958" v="2786" actId="1076"/>
          <ac:spMkLst>
            <pc:docMk/>
            <pc:sldMk cId="2292157641" sldId="264"/>
            <ac:spMk id="22" creationId="{C9A8D1A4-1C68-4E4A-B85F-C96095C44F76}"/>
          </ac:spMkLst>
        </pc:spChg>
        <pc:spChg chg="del">
          <ac:chgData name="Robyn Gebbie" userId="96c8905da4e82956" providerId="LiveId" clId="{AB042A6C-B624-4D68-857B-1DF6D34317D0}" dt="2022-11-17T09:51:45.174" v="2060" actId="478"/>
          <ac:spMkLst>
            <pc:docMk/>
            <pc:sldMk cId="2292157641" sldId="264"/>
            <ac:spMk id="24" creationId="{E1E817A9-A698-41F1-BD18-C009C42A3108}"/>
          </ac:spMkLst>
        </pc:spChg>
        <pc:spChg chg="del">
          <ac:chgData name="Robyn Gebbie" userId="96c8905da4e82956" providerId="LiveId" clId="{AB042A6C-B624-4D68-857B-1DF6D34317D0}" dt="2022-11-17T09:51:50.157" v="2061" actId="478"/>
          <ac:spMkLst>
            <pc:docMk/>
            <pc:sldMk cId="2292157641" sldId="264"/>
            <ac:spMk id="25" creationId="{94F21667-3DC9-46B3-AA10-602E465D872E}"/>
          </ac:spMkLst>
        </pc:spChg>
        <pc:spChg chg="mod">
          <ac:chgData name="Robyn Gebbie" userId="96c8905da4e82956" providerId="LiveId" clId="{AB042A6C-B624-4D68-857B-1DF6D34317D0}" dt="2022-11-17T10:01:08.749" v="2245" actId="478"/>
          <ac:spMkLst>
            <pc:docMk/>
            <pc:sldMk cId="2292157641" sldId="264"/>
            <ac:spMk id="27" creationId="{0668353E-3729-4DA8-9AC7-EF26BAD6A40A}"/>
          </ac:spMkLst>
        </pc:spChg>
        <pc:spChg chg="del">
          <ac:chgData name="Robyn Gebbie" userId="96c8905da4e82956" providerId="LiveId" clId="{AB042A6C-B624-4D68-857B-1DF6D34317D0}" dt="2022-11-17T09:53:07.884" v="2082" actId="478"/>
          <ac:spMkLst>
            <pc:docMk/>
            <pc:sldMk cId="2292157641" sldId="264"/>
            <ac:spMk id="29" creationId="{9DA0F04E-09A4-4A61-943C-5141F6AE8DBB}"/>
          </ac:spMkLst>
        </pc:spChg>
        <pc:spChg chg="add del mod">
          <ac:chgData name="Robyn Gebbie" userId="96c8905da4e82956" providerId="LiveId" clId="{AB042A6C-B624-4D68-857B-1DF6D34317D0}" dt="2022-11-17T11:56:14.708" v="3142" actId="20577"/>
          <ac:spMkLst>
            <pc:docMk/>
            <pc:sldMk cId="2292157641" sldId="264"/>
            <ac:spMk id="30" creationId="{11F96AE9-A603-4154-A4AB-0D3D421FD822}"/>
          </ac:spMkLst>
        </pc:spChg>
        <pc:spChg chg="del">
          <ac:chgData name="Robyn Gebbie" userId="96c8905da4e82956" providerId="LiveId" clId="{AB042A6C-B624-4D68-857B-1DF6D34317D0}" dt="2022-11-17T09:52:13.984" v="2066" actId="478"/>
          <ac:spMkLst>
            <pc:docMk/>
            <pc:sldMk cId="2292157641" sldId="264"/>
            <ac:spMk id="32" creationId="{BFB9A7AC-681C-45B5-8A24-8D9FB5C4A1F2}"/>
          </ac:spMkLst>
        </pc:spChg>
        <pc:spChg chg="del">
          <ac:chgData name="Robyn Gebbie" userId="96c8905da4e82956" providerId="LiveId" clId="{AB042A6C-B624-4D68-857B-1DF6D34317D0}" dt="2022-11-17T09:52:16.307" v="2067" actId="478"/>
          <ac:spMkLst>
            <pc:docMk/>
            <pc:sldMk cId="2292157641" sldId="264"/>
            <ac:spMk id="33" creationId="{862C8651-E2C7-417A-9AA4-B0BFB9A80DB9}"/>
          </ac:spMkLst>
        </pc:spChg>
        <pc:spChg chg="mod">
          <ac:chgData name="Robyn Gebbie" userId="96c8905da4e82956" providerId="LiveId" clId="{AB042A6C-B624-4D68-857B-1DF6D34317D0}" dt="2022-11-17T10:01:08.028" v="2244" actId="478"/>
          <ac:spMkLst>
            <pc:docMk/>
            <pc:sldMk cId="2292157641" sldId="264"/>
            <ac:spMk id="35" creationId="{432AB6BE-AA2D-4D5E-8A4C-6874D4F49EBB}"/>
          </ac:spMkLst>
        </pc:spChg>
        <pc:spChg chg="del">
          <ac:chgData name="Robyn Gebbie" userId="96c8905da4e82956" providerId="LiveId" clId="{AB042A6C-B624-4D68-857B-1DF6D34317D0}" dt="2022-11-17T09:53:11.080" v="2083" actId="478"/>
          <ac:spMkLst>
            <pc:docMk/>
            <pc:sldMk cId="2292157641" sldId="264"/>
            <ac:spMk id="37" creationId="{15D0A6CB-1377-4C24-962B-155E946F4885}"/>
          </ac:spMkLst>
        </pc:spChg>
        <pc:spChg chg="add del mod">
          <ac:chgData name="Robyn Gebbie" userId="96c8905da4e82956" providerId="LiveId" clId="{AB042A6C-B624-4D68-857B-1DF6D34317D0}" dt="2022-11-17T10:13:46.340" v="2908" actId="20577"/>
          <ac:spMkLst>
            <pc:docMk/>
            <pc:sldMk cId="2292157641" sldId="264"/>
            <ac:spMk id="38" creationId="{D82EA89E-DC2B-48CD-A45C-D39D7D40D05A}"/>
          </ac:spMkLst>
        </pc:spChg>
        <pc:spChg chg="del">
          <ac:chgData name="Robyn Gebbie" userId="96c8905da4e82956" providerId="LiveId" clId="{AB042A6C-B624-4D68-857B-1DF6D34317D0}" dt="2022-11-17T09:52:07.441" v="2063" actId="478"/>
          <ac:spMkLst>
            <pc:docMk/>
            <pc:sldMk cId="2292157641" sldId="264"/>
            <ac:spMk id="40" creationId="{8BCD9D40-EFE0-4870-AD43-4738B815EB15}"/>
          </ac:spMkLst>
        </pc:spChg>
        <pc:spChg chg="del">
          <ac:chgData name="Robyn Gebbie" userId="96c8905da4e82956" providerId="LiveId" clId="{AB042A6C-B624-4D68-857B-1DF6D34317D0}" dt="2022-11-17T09:52:09.918" v="2064" actId="478"/>
          <ac:spMkLst>
            <pc:docMk/>
            <pc:sldMk cId="2292157641" sldId="264"/>
            <ac:spMk id="41" creationId="{4C197BCF-47E5-43DF-89D5-1CCCEC51A66F}"/>
          </ac:spMkLst>
        </pc:spChg>
        <pc:spChg chg="del">
          <ac:chgData name="Robyn Gebbie" userId="96c8905da4e82956" providerId="LiveId" clId="{AB042A6C-B624-4D68-857B-1DF6D34317D0}" dt="2022-11-17T09:52:52.721" v="2076" actId="478"/>
          <ac:spMkLst>
            <pc:docMk/>
            <pc:sldMk cId="2292157641" sldId="264"/>
            <ac:spMk id="46" creationId="{DDF0FABA-006F-410F-802E-36E46862B4E3}"/>
          </ac:spMkLst>
        </pc:spChg>
        <pc:spChg chg="del">
          <ac:chgData name="Robyn Gebbie" userId="96c8905da4e82956" providerId="LiveId" clId="{AB042A6C-B624-4D68-857B-1DF6D34317D0}" dt="2022-11-17T09:52:50.611" v="2075" actId="478"/>
          <ac:spMkLst>
            <pc:docMk/>
            <pc:sldMk cId="2292157641" sldId="264"/>
            <ac:spMk id="47" creationId="{3DA1CD5F-9815-4F32-9595-C883F71F085B}"/>
          </ac:spMkLst>
        </pc:spChg>
        <pc:spChg chg="del">
          <ac:chgData name="Robyn Gebbie" userId="96c8905da4e82956" providerId="LiveId" clId="{AB042A6C-B624-4D68-857B-1DF6D34317D0}" dt="2022-11-17T09:52:40.985" v="2072" actId="478"/>
          <ac:spMkLst>
            <pc:docMk/>
            <pc:sldMk cId="2292157641" sldId="264"/>
            <ac:spMk id="48" creationId="{CE60A53B-69EC-4494-98EE-777AA0BB1D46}"/>
          </ac:spMkLst>
        </pc:spChg>
        <pc:spChg chg="del">
          <ac:chgData name="Robyn Gebbie" userId="96c8905da4e82956" providerId="LiveId" clId="{AB042A6C-B624-4D68-857B-1DF6D34317D0}" dt="2022-11-17T09:52:56.007" v="2077" actId="478"/>
          <ac:spMkLst>
            <pc:docMk/>
            <pc:sldMk cId="2292157641" sldId="264"/>
            <ac:spMk id="49" creationId="{64379C00-64A7-4DC1-A9C8-D275E629951E}"/>
          </ac:spMkLst>
        </pc:spChg>
        <pc:spChg chg="del">
          <ac:chgData name="Robyn Gebbie" userId="96c8905da4e82956" providerId="LiveId" clId="{AB042A6C-B624-4D68-857B-1DF6D34317D0}" dt="2022-11-17T09:52:58.142" v="2078" actId="478"/>
          <ac:spMkLst>
            <pc:docMk/>
            <pc:sldMk cId="2292157641" sldId="264"/>
            <ac:spMk id="50" creationId="{64014AFE-C33C-4899-8DF7-57E0F15BF071}"/>
          </ac:spMkLst>
        </pc:spChg>
        <pc:spChg chg="del">
          <ac:chgData name="Robyn Gebbie" userId="96c8905da4e82956" providerId="LiveId" clId="{AB042A6C-B624-4D68-857B-1DF6D34317D0}" dt="2022-11-17T09:53:00.028" v="2079" actId="478"/>
          <ac:spMkLst>
            <pc:docMk/>
            <pc:sldMk cId="2292157641" sldId="264"/>
            <ac:spMk id="51" creationId="{B25EC2C2-DEA1-4BA9-AB1E-BBD50B6C9441}"/>
          </ac:spMkLst>
        </pc:spChg>
        <pc:spChg chg="del">
          <ac:chgData name="Robyn Gebbie" userId="96c8905da4e82956" providerId="LiveId" clId="{AB042A6C-B624-4D68-857B-1DF6D34317D0}" dt="2022-11-17T09:51:28.538" v="2056" actId="478"/>
          <ac:spMkLst>
            <pc:docMk/>
            <pc:sldMk cId="2292157641" sldId="264"/>
            <ac:spMk id="54" creationId="{40AB8B71-ADC8-4777-BE73-27610C278098}"/>
          </ac:spMkLst>
        </pc:spChg>
        <pc:spChg chg="del">
          <ac:chgData name="Robyn Gebbie" userId="96c8905da4e82956" providerId="LiveId" clId="{AB042A6C-B624-4D68-857B-1DF6D34317D0}" dt="2022-11-17T09:51:54.351" v="2062" actId="478"/>
          <ac:spMkLst>
            <pc:docMk/>
            <pc:sldMk cId="2292157641" sldId="264"/>
            <ac:spMk id="55" creationId="{3FC40AB2-6EF0-4C60-BFF5-86122AFC9EA2}"/>
          </ac:spMkLst>
        </pc:spChg>
        <pc:spChg chg="del">
          <ac:chgData name="Robyn Gebbie" userId="96c8905da4e82956" providerId="LiveId" clId="{AB042A6C-B624-4D68-857B-1DF6D34317D0}" dt="2022-11-17T09:52:12.097" v="2065" actId="478"/>
          <ac:spMkLst>
            <pc:docMk/>
            <pc:sldMk cId="2292157641" sldId="264"/>
            <ac:spMk id="57" creationId="{7E1F2ABD-A751-414D-BCB1-E2901D8C1B89}"/>
          </ac:spMkLst>
        </pc:spChg>
        <pc:spChg chg="del">
          <ac:chgData name="Robyn Gebbie" userId="96c8905da4e82956" providerId="LiveId" clId="{AB042A6C-B624-4D68-857B-1DF6D34317D0}" dt="2022-11-17T09:51:43.644" v="2059" actId="478"/>
          <ac:spMkLst>
            <pc:docMk/>
            <pc:sldMk cId="2292157641" sldId="264"/>
            <ac:spMk id="58" creationId="{628C7BD3-8786-413F-A6C4-0F66BD34AB21}"/>
          </ac:spMkLst>
        </pc:spChg>
        <pc:spChg chg="mod">
          <ac:chgData name="Robyn Gebbie" userId="96c8905da4e82956" providerId="LiveId" clId="{AB042A6C-B624-4D68-857B-1DF6D34317D0}" dt="2022-11-17T09:54:13.324" v="2126" actId="2711"/>
          <ac:spMkLst>
            <pc:docMk/>
            <pc:sldMk cId="2292157641" sldId="264"/>
            <ac:spMk id="60" creationId="{8C1B05DF-59AD-4DFB-A66D-F3422067AC3A}"/>
          </ac:spMkLst>
        </pc:spChg>
        <pc:grpChg chg="del">
          <ac:chgData name="Robyn Gebbie" userId="96c8905da4e82956" providerId="LiveId" clId="{AB042A6C-B624-4D68-857B-1DF6D34317D0}" dt="2022-11-17T09:51:54.351" v="2062" actId="478"/>
          <ac:grpSpMkLst>
            <pc:docMk/>
            <pc:sldMk cId="2292157641" sldId="264"/>
            <ac:grpSpMk id="2" creationId="{63B00B17-D29F-4EFF-9290-F3F540F3279D}"/>
          </ac:grpSpMkLst>
        </pc:grpChg>
        <pc:grpChg chg="del">
          <ac:chgData name="Robyn Gebbie" userId="96c8905da4e82956" providerId="LiveId" clId="{AB042A6C-B624-4D68-857B-1DF6D34317D0}" dt="2022-11-17T09:52:12.097" v="2065" actId="478"/>
          <ac:grpSpMkLst>
            <pc:docMk/>
            <pc:sldMk cId="2292157641" sldId="264"/>
            <ac:grpSpMk id="3" creationId="{00733BB3-F43A-4779-888F-AB510CBE48A0}"/>
          </ac:grpSpMkLst>
        </pc:grpChg>
        <pc:grpChg chg="del">
          <ac:chgData name="Robyn Gebbie" userId="96c8905da4e82956" providerId="LiveId" clId="{AB042A6C-B624-4D68-857B-1DF6D34317D0}" dt="2022-11-17T09:51:43.644" v="2059" actId="478"/>
          <ac:grpSpMkLst>
            <pc:docMk/>
            <pc:sldMk cId="2292157641" sldId="264"/>
            <ac:grpSpMk id="5" creationId="{0AAA0A50-383E-4F8C-B990-DACDA7C8914E}"/>
          </ac:grpSpMkLst>
        </pc:grpChg>
        <pc:grpChg chg="del">
          <ac:chgData name="Robyn Gebbie" userId="96c8905da4e82956" providerId="LiveId" clId="{AB042A6C-B624-4D68-857B-1DF6D34317D0}" dt="2022-11-17T09:51:34.067" v="2057" actId="478"/>
          <ac:grpSpMkLst>
            <pc:docMk/>
            <pc:sldMk cId="2292157641" sldId="264"/>
            <ac:grpSpMk id="9" creationId="{457FB867-A7C6-4498-908E-59C993C7B05C}"/>
          </ac:grpSpMkLst>
        </pc:grpChg>
        <pc:grpChg chg="del">
          <ac:chgData name="Robyn Gebbie" userId="96c8905da4e82956" providerId="LiveId" clId="{AB042A6C-B624-4D68-857B-1DF6D34317D0}" dt="2022-11-17T09:51:28.538" v="2056" actId="478"/>
          <ac:grpSpMkLst>
            <pc:docMk/>
            <pc:sldMk cId="2292157641" sldId="264"/>
            <ac:grpSpMk id="12" creationId="{FC3FE12C-707E-4B7F-8E6C-C01BFEFB7627}"/>
          </ac:grpSpMkLst>
        </pc:grpChg>
        <pc:grpChg chg="add del mod topLvl">
          <ac:chgData name="Robyn Gebbie" userId="96c8905da4e82956" providerId="LiveId" clId="{AB042A6C-B624-4D68-857B-1DF6D34317D0}" dt="2022-11-17T10:00:33.156" v="2237" actId="478"/>
          <ac:grpSpMkLst>
            <pc:docMk/>
            <pc:sldMk cId="2292157641" sldId="264"/>
            <ac:grpSpMk id="14" creationId="{5FE1B804-1473-4902-A878-D9BDA835F57D}"/>
          </ac:grpSpMkLst>
        </pc:grpChg>
        <pc:grpChg chg="add del mod">
          <ac:chgData name="Robyn Gebbie" userId="96c8905da4e82956" providerId="LiveId" clId="{AB042A6C-B624-4D68-857B-1DF6D34317D0}" dt="2022-11-17T10:00:33.156" v="2237" actId="478"/>
          <ac:grpSpMkLst>
            <pc:docMk/>
            <pc:sldMk cId="2292157641" sldId="264"/>
            <ac:grpSpMk id="15" creationId="{99C13715-1CC4-796F-8AEC-227538E8F834}"/>
          </ac:grpSpMkLst>
        </pc:grpChg>
        <pc:grpChg chg="mod topLvl">
          <ac:chgData name="Robyn Gebbie" userId="96c8905da4e82956" providerId="LiveId" clId="{AB042A6C-B624-4D68-857B-1DF6D34317D0}" dt="2022-11-17T10:00:32.712" v="2236" actId="165"/>
          <ac:grpSpMkLst>
            <pc:docMk/>
            <pc:sldMk cId="2292157641" sldId="264"/>
            <ac:grpSpMk id="17" creationId="{47B50FAF-2DD9-46C7-838A-9D4F4209BF28}"/>
          </ac:grpSpMkLst>
        </pc:grpChg>
        <pc:grpChg chg="add del mod topLvl">
          <ac:chgData name="Robyn Gebbie" userId="96c8905da4e82956" providerId="LiveId" clId="{AB042A6C-B624-4D68-857B-1DF6D34317D0}" dt="2022-11-17T10:01:09.062" v="2246" actId="478"/>
          <ac:grpSpMkLst>
            <pc:docMk/>
            <pc:sldMk cId="2292157641" sldId="264"/>
            <ac:grpSpMk id="18" creationId="{75D78DDC-32C0-434F-B345-B22E232A2948}"/>
          </ac:grpSpMkLst>
        </pc:grpChg>
        <pc:grpChg chg="del">
          <ac:chgData name="Robyn Gebbie" userId="96c8905da4e82956" providerId="LiveId" clId="{AB042A6C-B624-4D68-857B-1DF6D34317D0}" dt="2022-11-17T09:51:45.174" v="2060" actId="478"/>
          <ac:grpSpMkLst>
            <pc:docMk/>
            <pc:sldMk cId="2292157641" sldId="264"/>
            <ac:grpSpMk id="20" creationId="{B076EB60-BBCC-41DC-9D06-09DF42DD9458}"/>
          </ac:grpSpMkLst>
        </pc:grpChg>
        <pc:grpChg chg="add del mod topLvl">
          <ac:chgData name="Robyn Gebbie" userId="96c8905da4e82956" providerId="LiveId" clId="{AB042A6C-B624-4D68-857B-1DF6D34317D0}" dt="2022-11-17T10:01:08.749" v="2245" actId="478"/>
          <ac:grpSpMkLst>
            <pc:docMk/>
            <pc:sldMk cId="2292157641" sldId="264"/>
            <ac:grpSpMk id="26" creationId="{FE838C60-000F-40AA-9601-0878EA54279C}"/>
          </ac:grpSpMkLst>
        </pc:grpChg>
        <pc:grpChg chg="del">
          <ac:chgData name="Robyn Gebbie" userId="96c8905da4e82956" providerId="LiveId" clId="{AB042A6C-B624-4D68-857B-1DF6D34317D0}" dt="2022-11-17T09:52:13.984" v="2066" actId="478"/>
          <ac:grpSpMkLst>
            <pc:docMk/>
            <pc:sldMk cId="2292157641" sldId="264"/>
            <ac:grpSpMk id="28" creationId="{DDAF3FF1-87D8-408B-85B9-00AA2FCF36D8}"/>
          </ac:grpSpMkLst>
        </pc:grpChg>
        <pc:grpChg chg="add del mod topLvl">
          <ac:chgData name="Robyn Gebbie" userId="96c8905da4e82956" providerId="LiveId" clId="{AB042A6C-B624-4D68-857B-1DF6D34317D0}" dt="2022-11-17T10:01:08.028" v="2244" actId="478"/>
          <ac:grpSpMkLst>
            <pc:docMk/>
            <pc:sldMk cId="2292157641" sldId="264"/>
            <ac:grpSpMk id="34" creationId="{26B9BD7E-9DA8-4619-897B-5E468B982F01}"/>
          </ac:grpSpMkLst>
        </pc:grpChg>
        <pc:grpChg chg="del">
          <ac:chgData name="Robyn Gebbie" userId="96c8905da4e82956" providerId="LiveId" clId="{AB042A6C-B624-4D68-857B-1DF6D34317D0}" dt="2022-11-17T09:52:07.441" v="2063" actId="478"/>
          <ac:grpSpMkLst>
            <pc:docMk/>
            <pc:sldMk cId="2292157641" sldId="264"/>
            <ac:grpSpMk id="36" creationId="{E003F6CD-D387-423B-861A-F3DEFE814DC0}"/>
          </ac:grpSpMkLst>
        </pc:grpChg>
        <pc:grpChg chg="del mod">
          <ac:chgData name="Robyn Gebbie" userId="96c8905da4e82956" providerId="LiveId" clId="{AB042A6C-B624-4D68-857B-1DF6D34317D0}" dt="2022-11-17T09:52:58.142" v="2078" actId="478"/>
          <ac:grpSpMkLst>
            <pc:docMk/>
            <pc:sldMk cId="2292157641" sldId="264"/>
            <ac:grpSpMk id="45" creationId="{01ACD805-F93C-47FF-A22D-68B268AC0E79}"/>
          </ac:grpSpMkLst>
        </pc:grpChg>
        <pc:cxnChg chg="add del mod topLvl">
          <ac:chgData name="Robyn Gebbie" userId="96c8905da4e82956" providerId="LiveId" clId="{AB042A6C-B624-4D68-857B-1DF6D34317D0}" dt="2022-11-17T10:00:33.156" v="2237" actId="478"/>
          <ac:cxnSpMkLst>
            <pc:docMk/>
            <pc:sldMk cId="2292157641" sldId="264"/>
            <ac:cxnSpMk id="6" creationId="{829FFA54-371D-43BC-A63E-6C931EA42A31}"/>
          </ac:cxnSpMkLst>
        </pc:cxnChg>
        <pc:cxnChg chg="mod">
          <ac:chgData name="Robyn Gebbie" userId="96c8905da4e82956" providerId="LiveId" clId="{AB042A6C-B624-4D68-857B-1DF6D34317D0}" dt="2022-11-17T10:00:32.712" v="2236" actId="165"/>
          <ac:cxnSpMkLst>
            <pc:docMk/>
            <pc:sldMk cId="2292157641" sldId="264"/>
            <ac:cxnSpMk id="13" creationId="{EF339DBC-3A34-4875-910B-BDDD96E05064}"/>
          </ac:cxnSpMkLst>
        </pc:cxnChg>
        <pc:cxnChg chg="add del mod">
          <ac:chgData name="Robyn Gebbie" userId="96c8905da4e82956" providerId="LiveId" clId="{AB042A6C-B624-4D68-857B-1DF6D34317D0}" dt="2022-11-17T10:12:07.633" v="2785" actId="14100"/>
          <ac:cxnSpMkLst>
            <pc:docMk/>
            <pc:sldMk cId="2292157641" sldId="264"/>
            <ac:cxnSpMk id="23" creationId="{BA7E3347-A50C-4F16-BE88-C3037848EC6D}"/>
          </ac:cxnSpMkLst>
        </pc:cxnChg>
        <pc:cxnChg chg="add del mod">
          <ac:chgData name="Robyn Gebbie" userId="96c8905da4e82956" providerId="LiveId" clId="{AB042A6C-B624-4D68-857B-1DF6D34317D0}" dt="2022-11-17T10:12:08.935" v="2788" actId="14100"/>
          <ac:cxnSpMkLst>
            <pc:docMk/>
            <pc:sldMk cId="2292157641" sldId="264"/>
            <ac:cxnSpMk id="31" creationId="{7DD16D42-5C4E-47FF-A1A8-6A431CACCDA6}"/>
          </ac:cxnSpMkLst>
        </pc:cxnChg>
        <pc:cxnChg chg="add del mod">
          <ac:chgData name="Robyn Gebbie" userId="96c8905da4e82956" providerId="LiveId" clId="{AB042A6C-B624-4D68-857B-1DF6D34317D0}" dt="2022-11-17T10:01:08.028" v="2244" actId="478"/>
          <ac:cxnSpMkLst>
            <pc:docMk/>
            <pc:sldMk cId="2292157641" sldId="264"/>
            <ac:cxnSpMk id="39" creationId="{05865C1B-A7B0-43E1-874D-3A8274B68901}"/>
          </ac:cxnSpMkLst>
        </pc:cxnChg>
      </pc:sldChg>
      <pc:sldChg chg="add del">
        <pc:chgData name="Robyn Gebbie" userId="96c8905da4e82956" providerId="LiveId" clId="{AB042A6C-B624-4D68-857B-1DF6D34317D0}" dt="2022-11-17T10:14:02.524" v="2909" actId="47"/>
        <pc:sldMkLst>
          <pc:docMk/>
          <pc:sldMk cId="2084426953" sldId="265"/>
        </pc:sldMkLst>
      </pc:sldChg>
      <pc:sldChg chg="new del">
        <pc:chgData name="Robyn Gebbie" userId="96c8905da4e82956" providerId="LiveId" clId="{AB042A6C-B624-4D68-857B-1DF6D34317D0}" dt="2022-11-17T09:59:11.490" v="2217" actId="47"/>
        <pc:sldMkLst>
          <pc:docMk/>
          <pc:sldMk cId="2984105104" sldId="265"/>
        </pc:sldMkLst>
      </pc:sldChg>
      <pc:sldChg chg="addSp delSp modSp add mod">
        <pc:chgData name="Robyn Gebbie" userId="96c8905da4e82956" providerId="LiveId" clId="{AB042A6C-B624-4D68-857B-1DF6D34317D0}" dt="2022-11-17T11:56:00.289" v="3111" actId="20577"/>
        <pc:sldMkLst>
          <pc:docMk/>
          <pc:sldMk cId="4076317653" sldId="265"/>
        </pc:sldMkLst>
        <pc:spChg chg="add del">
          <ac:chgData name="Robyn Gebbie" userId="96c8905da4e82956" providerId="LiveId" clId="{AB042A6C-B624-4D68-857B-1DF6D34317D0}" dt="2022-11-17T10:14:56.341" v="2912" actId="11529"/>
          <ac:spMkLst>
            <pc:docMk/>
            <pc:sldMk cId="4076317653" sldId="265"/>
            <ac:spMk id="2" creationId="{573AD1A2-C4D1-E960-1505-432757D0C3AC}"/>
          </ac:spMkLst>
        </pc:spChg>
        <pc:spChg chg="add del mod ord">
          <ac:chgData name="Robyn Gebbie" userId="96c8905da4e82956" providerId="LiveId" clId="{AB042A6C-B624-4D68-857B-1DF6D34317D0}" dt="2022-11-17T10:15:15.098" v="2922" actId="11529"/>
          <ac:spMkLst>
            <pc:docMk/>
            <pc:sldMk cId="4076317653" sldId="265"/>
            <ac:spMk id="3" creationId="{CD85D508-F148-E432-5DB8-662150968D59}"/>
          </ac:spMkLst>
        </pc:spChg>
        <pc:spChg chg="mod">
          <ac:chgData name="Robyn Gebbie" userId="96c8905da4e82956" providerId="LiveId" clId="{AB042A6C-B624-4D68-857B-1DF6D34317D0}" dt="2022-11-17T10:19:49.101" v="2923" actId="207"/>
          <ac:spMkLst>
            <pc:docMk/>
            <pc:sldMk cId="4076317653" sldId="265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1:56:00.289" v="3111" actId="20577"/>
          <ac:spMkLst>
            <pc:docMk/>
            <pc:sldMk cId="4076317653" sldId="265"/>
            <ac:spMk id="30" creationId="{11F96AE9-A603-4154-A4AB-0D3D421FD822}"/>
          </ac:spMkLst>
        </pc:spChg>
      </pc:sldChg>
      <pc:sldChg chg="addSp delSp modSp add del mod">
        <pc:chgData name="Robyn Gebbie" userId="96c8905da4e82956" providerId="LiveId" clId="{AB042A6C-B624-4D68-857B-1DF6D34317D0}" dt="2022-11-17T10:01:20.440" v="2250" actId="47"/>
        <pc:sldMkLst>
          <pc:docMk/>
          <pc:sldMk cId="2607958155" sldId="266"/>
        </pc:sldMkLst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4" creationId="{54FC033E-E215-49B7-A08F-E77CF01EE8C4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19" creationId="{7E3024EC-AAF8-4DC1-8914-D2F81BADEA76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22" creationId="{C9A8D1A4-1C68-4E4A-B85F-C96095C44F76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27" creationId="{0668353E-3729-4DA8-9AC7-EF26BAD6A40A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0" creationId="{11F96AE9-A603-4154-A4AB-0D3D421FD822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5" creationId="{432AB6BE-AA2D-4D5E-8A4C-6874D4F49EBB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8" creationId="{D82EA89E-DC2B-48CD-A45C-D39D7D40D05A}"/>
          </ac:spMkLst>
        </pc:spChg>
        <pc:grpChg chg="del mod topLvl">
          <ac:chgData name="Robyn Gebbie" userId="96c8905da4e82956" providerId="LiveId" clId="{AB042A6C-B624-4D68-857B-1DF6D34317D0}" dt="2022-11-17T09:59:31.024" v="2219" actId="165"/>
          <ac:grpSpMkLst>
            <pc:docMk/>
            <pc:sldMk cId="2607958155" sldId="266"/>
            <ac:grpSpMk id="14" creationId="{5FE1B804-1473-4902-A878-D9BDA835F57D}"/>
          </ac:grpSpMkLst>
        </pc:grpChg>
        <pc:grpChg chg="del">
          <ac:chgData name="Robyn Gebbie" userId="96c8905da4e82956" providerId="LiveId" clId="{AB042A6C-B624-4D68-857B-1DF6D34317D0}" dt="2022-11-17T09:59:23.140" v="2218" actId="165"/>
          <ac:grpSpMkLst>
            <pc:docMk/>
            <pc:sldMk cId="2607958155" sldId="266"/>
            <ac:grpSpMk id="15" creationId="{99C13715-1CC4-796F-8AEC-227538E8F834}"/>
          </ac:grpSpMkLst>
        </pc:grpChg>
        <pc:grpChg chg="mod topLvl">
          <ac:chgData name="Robyn Gebbie" userId="96c8905da4e82956" providerId="LiveId" clId="{AB042A6C-B624-4D68-857B-1DF6D34317D0}" dt="2022-11-17T09:59:31.024" v="2219" actId="165"/>
          <ac:grpSpMkLst>
            <pc:docMk/>
            <pc:sldMk cId="2607958155" sldId="266"/>
            <ac:grpSpMk id="17" creationId="{47B50FAF-2DD9-46C7-838A-9D4F4209BF28}"/>
          </ac:grpSpMkLst>
        </pc:grpChg>
        <pc:grpChg chg="add del mod topLvl">
          <ac:chgData name="Robyn Gebbie" userId="96c8905da4e82956" providerId="LiveId" clId="{AB042A6C-B624-4D68-857B-1DF6D34317D0}" dt="2022-11-17T09:59:45.618" v="2225" actId="478"/>
          <ac:grpSpMkLst>
            <pc:docMk/>
            <pc:sldMk cId="2607958155" sldId="266"/>
            <ac:grpSpMk id="18" creationId="{75D78DDC-32C0-434F-B345-B22E232A2948}"/>
          </ac:grpSpMkLst>
        </pc:grpChg>
        <pc:grpChg chg="add del mod topLvl">
          <ac:chgData name="Robyn Gebbie" userId="96c8905da4e82956" providerId="LiveId" clId="{AB042A6C-B624-4D68-857B-1DF6D34317D0}" dt="2022-11-17T09:59:45.188" v="2224" actId="478"/>
          <ac:grpSpMkLst>
            <pc:docMk/>
            <pc:sldMk cId="2607958155" sldId="266"/>
            <ac:grpSpMk id="26" creationId="{FE838C60-000F-40AA-9601-0878EA54279C}"/>
          </ac:grpSpMkLst>
        </pc:grpChg>
        <pc:grpChg chg="add del mod topLvl">
          <ac:chgData name="Robyn Gebbie" userId="96c8905da4e82956" providerId="LiveId" clId="{AB042A6C-B624-4D68-857B-1DF6D34317D0}" dt="2022-11-17T09:59:44.301" v="2223" actId="478"/>
          <ac:grpSpMkLst>
            <pc:docMk/>
            <pc:sldMk cId="2607958155" sldId="266"/>
            <ac:grpSpMk id="34" creationId="{26B9BD7E-9DA8-4619-897B-5E468B982F01}"/>
          </ac:grpSpMkLst>
        </pc:grpChg>
        <pc:cxnChg chg="mod topLvl">
          <ac:chgData name="Robyn Gebbie" userId="96c8905da4e82956" providerId="LiveId" clId="{AB042A6C-B624-4D68-857B-1DF6D34317D0}" dt="2022-11-17T09:59:23.140" v="2218" actId="165"/>
          <ac:cxnSpMkLst>
            <pc:docMk/>
            <pc:sldMk cId="2607958155" sldId="266"/>
            <ac:cxnSpMk id="6" creationId="{829FFA54-371D-43BC-A63E-6C931EA42A31}"/>
          </ac:cxnSpMkLst>
        </pc:cxnChg>
        <pc:cxnChg chg="mod">
          <ac:chgData name="Robyn Gebbie" userId="96c8905da4e82956" providerId="LiveId" clId="{AB042A6C-B624-4D68-857B-1DF6D34317D0}" dt="2022-11-17T09:59:31.024" v="2219" actId="165"/>
          <ac:cxnSpMkLst>
            <pc:docMk/>
            <pc:sldMk cId="2607958155" sldId="266"/>
            <ac:cxnSpMk id="13" creationId="{EF339DBC-3A34-4875-910B-BDDD96E05064}"/>
          </ac:cxnSpMkLst>
        </pc:cxnChg>
        <pc:cxnChg chg="mod">
          <ac:chgData name="Robyn Gebbie" userId="96c8905da4e82956" providerId="LiveId" clId="{AB042A6C-B624-4D68-857B-1DF6D34317D0}" dt="2022-11-17T09:59:45.618" v="2225" actId="478"/>
          <ac:cxnSpMkLst>
            <pc:docMk/>
            <pc:sldMk cId="2607958155" sldId="266"/>
            <ac:cxnSpMk id="23" creationId="{BA7E3347-A50C-4F16-BE88-C3037848EC6D}"/>
          </ac:cxnSpMkLst>
        </pc:cxnChg>
        <pc:cxnChg chg="mod">
          <ac:chgData name="Robyn Gebbie" userId="96c8905da4e82956" providerId="LiveId" clId="{AB042A6C-B624-4D68-857B-1DF6D34317D0}" dt="2022-11-17T09:59:45.188" v="2224" actId="478"/>
          <ac:cxnSpMkLst>
            <pc:docMk/>
            <pc:sldMk cId="2607958155" sldId="266"/>
            <ac:cxnSpMk id="31" creationId="{7DD16D42-5C4E-47FF-A1A8-6A431CACCDA6}"/>
          </ac:cxnSpMkLst>
        </pc:cxnChg>
        <pc:cxnChg chg="mod">
          <ac:chgData name="Robyn Gebbie" userId="96c8905da4e82956" providerId="LiveId" clId="{AB042A6C-B624-4D68-857B-1DF6D34317D0}" dt="2022-11-17T09:59:44.301" v="2223" actId="478"/>
          <ac:cxnSpMkLst>
            <pc:docMk/>
            <pc:sldMk cId="2607958155" sldId="266"/>
            <ac:cxnSpMk id="39" creationId="{05865C1B-A7B0-43E1-874D-3A8274B68901}"/>
          </ac:cxnSpMkLst>
        </pc:cxnChg>
      </pc:sldChg>
      <pc:sldChg chg="addSp delSp modSp add mod">
        <pc:chgData name="Robyn Gebbie" userId="96c8905da4e82956" providerId="LiveId" clId="{AB042A6C-B624-4D68-857B-1DF6D34317D0}" dt="2022-11-17T12:47:06.673" v="5088" actId="9405"/>
        <pc:sldMkLst>
          <pc:docMk/>
          <pc:sldMk cId="4015529952" sldId="266"/>
        </pc:sldMkLst>
        <pc:spChg chg="mod">
          <ac:chgData name="Robyn Gebbie" userId="96c8905da4e82956" providerId="LiveId" clId="{AB042A6C-B624-4D68-857B-1DF6D34317D0}" dt="2022-11-17T10:20:07.174" v="2926" actId="207"/>
          <ac:spMkLst>
            <pc:docMk/>
            <pc:sldMk cId="4015529952" sldId="266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0:20:13.752" v="2927" actId="207"/>
          <ac:spMkLst>
            <pc:docMk/>
            <pc:sldMk cId="4015529952" sldId="266"/>
            <ac:spMk id="22" creationId="{C9A8D1A4-1C68-4E4A-B85F-C96095C44F76}"/>
          </ac:spMkLst>
        </pc:spChg>
        <pc:spChg chg="mod">
          <ac:chgData name="Robyn Gebbie" userId="96c8905da4e82956" providerId="LiveId" clId="{AB042A6C-B624-4D68-857B-1DF6D34317D0}" dt="2022-11-17T11:55:49.664" v="3086" actId="20577"/>
          <ac:spMkLst>
            <pc:docMk/>
            <pc:sldMk cId="4015529952" sldId="266"/>
            <ac:spMk id="30" creationId="{11F96AE9-A603-4154-A4AB-0D3D421FD822}"/>
          </ac:spMkLst>
        </pc:spChg>
        <pc:inkChg chg="add del">
          <ac:chgData name="Robyn Gebbie" userId="96c8905da4e82956" providerId="LiveId" clId="{AB042A6C-B624-4D68-857B-1DF6D34317D0}" dt="2022-11-17T12:47:06.673" v="5088" actId="9405"/>
          <ac:inkMkLst>
            <pc:docMk/>
            <pc:sldMk cId="4015529952" sldId="266"/>
            <ac:inkMk id="2" creationId="{B0DA9C00-F42F-C112-278D-E902A8A961A9}"/>
          </ac:inkMkLst>
        </pc:inkChg>
      </pc:sldChg>
      <pc:sldChg chg="addSp delSp modSp new mod">
        <pc:chgData name="Robyn Gebbie" userId="96c8905da4e82956" providerId="LiveId" clId="{AB042A6C-B624-4D68-857B-1DF6D34317D0}" dt="2022-11-17T14:00:55.340" v="5436" actId="164"/>
        <pc:sldMkLst>
          <pc:docMk/>
          <pc:sldMk cId="897261339" sldId="267"/>
        </pc:sldMkLst>
        <pc:spChg chg="add del mod">
          <ac:chgData name="Robyn Gebbie" userId="96c8905da4e82956" providerId="LiveId" clId="{AB042A6C-B624-4D68-857B-1DF6D34317D0}" dt="2022-11-17T10:27:56.028" v="2957" actId="478"/>
          <ac:spMkLst>
            <pc:docMk/>
            <pc:sldMk cId="897261339" sldId="267"/>
            <ac:spMk id="2" creationId="{21558193-CB34-8594-B115-95004817AAA3}"/>
          </ac:spMkLst>
        </pc:spChg>
        <pc:spChg chg="add del mod">
          <ac:chgData name="Robyn Gebbie" userId="96c8905da4e82956" providerId="LiveId" clId="{AB042A6C-B624-4D68-857B-1DF6D34317D0}" dt="2022-11-17T10:28:45.207" v="2984" actId="478"/>
          <ac:spMkLst>
            <pc:docMk/>
            <pc:sldMk cId="897261339" sldId="267"/>
            <ac:spMk id="3" creationId="{331550E5-9BED-2E55-9AE8-EFE3DA2D71EB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" creationId="{C46889B8-FE11-D95F-3121-D386FFE69060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" creationId="{A941A2F1-6E3A-1EEE-E825-25598AAF6C54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" creationId="{8A057C61-B333-A7AA-CB4B-701ED0E73425}"/>
          </ac:spMkLst>
        </pc:spChg>
        <pc:spChg chg="add del mod">
          <ac:chgData name="Robyn Gebbie" userId="96c8905da4e82956" providerId="LiveId" clId="{AB042A6C-B624-4D68-857B-1DF6D34317D0}" dt="2022-11-17T10:31:22.484" v="3002" actId="478"/>
          <ac:spMkLst>
            <pc:docMk/>
            <pc:sldMk cId="897261339" sldId="267"/>
            <ac:spMk id="7" creationId="{5E9F9BD3-9CDF-29CE-E31D-0B5C829C2844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" creationId="{6C573AC2-2762-0E5D-7621-14C32BA053F5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" creationId="{8194CCE9-D135-4F14-684A-C46134493FA5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0" creationId="{530DC3DF-A478-AACC-0651-C610B4DBE397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1" creationId="{7E103DFA-2A4B-5334-3F74-91B2CBD51AED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2" creationId="{23AEDCD6-5C36-EB94-C1A3-2430932BDA05}"/>
          </ac:spMkLst>
        </pc:spChg>
        <pc:spChg chg="add 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3" creationId="{8909B8BA-9D7F-296A-9387-04ECD628B0AC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4" creationId="{55D05DF0-DAB7-11CB-41FD-E86B428E2374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5" creationId="{330CF2D2-F8EB-2C76-71D6-0E81EAAB73BD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6" creationId="{CC26BF26-AF8D-5111-72D0-021F1A81BFBE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7" creationId="{E17EC9FA-1218-F26C-1C20-088D431EDF55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8" creationId="{71ED9F2B-3D1D-FBE5-255D-44276527BF9C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9" creationId="{C2596C38-28F2-D719-DA72-F6F2FA867732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0" creationId="{0978DAD1-A56E-9372-4AD9-7EC5ED9B4EB1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1" creationId="{D6C5F826-7720-AC90-F3BD-1874140DADAB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2" creationId="{CF95177F-A5C5-5809-0488-4E613FE9719D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25" creationId="{5DF41768-FEFC-B9EB-AEB2-D59C07E1897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26" creationId="{4ED5E432-0EEB-0965-BD92-42B4260553B2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27" creationId="{339FE44A-2891-B27C-353B-54C682821E1C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28" creationId="{59F1C0FF-3D2D-61CF-D5B8-E2006939C3C8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29" creationId="{FAA18CE7-049F-6F5F-163C-58848918B1B2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0" creationId="{DC1E0454-2BAF-9852-FC65-C3A0DA2E612E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1" creationId="{C144EE25-50E3-2CC4-951F-7EAE2FCE2F6C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2" creationId="{E0423EB4-063D-652A-4891-50D5990AED3B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3" creationId="{44606B24-A790-004F-BD20-69999427F522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5" creationId="{48A40C31-93AB-B3A6-E344-F216B73067C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6" creationId="{948D51CF-1A30-60E5-17C3-32290C35FFCD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7" creationId="{470A2F0B-598A-5533-5B70-7D4ED56145D8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8" creationId="{C40B6CA5-3D8A-6EDF-7307-3780F9E7EB41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39" creationId="{B04D956C-CD42-4F8E-4FC3-E3AD87CDCC13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0" creationId="{A7D1981B-CD08-1F92-CFFD-2232B41BE640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1" creationId="{03C789EC-DC85-AC7F-66DB-ABF4DD95068F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2" creationId="{3447FC7C-DFBE-01FE-44F1-BFC7235B408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3" creationId="{5B59358A-BB4F-F494-455F-2BDE85C554BC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5" creationId="{3E867CF6-E91E-B9F8-8316-2090478B97D9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6" creationId="{6449E29E-3336-1C26-F89F-B9DCC39EB91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7" creationId="{FD9FB630-790E-2A5F-8CF6-6844120B3CB3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8" creationId="{6B8EA113-AC95-D704-2E6D-433607E80AA1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49" creationId="{7B3F9ECE-D4F8-11EE-D77D-75EB3AA310BD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0" creationId="{886810CA-AC4B-52A2-5154-C4AB3D53614D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1" creationId="{944D3A1D-E0CA-1AEF-BB7C-5D72F3597538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2" creationId="{FCD51D02-3123-640D-3646-16704C6903D5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3" creationId="{866DCFD4-DA0F-EF66-FD4D-AC8E5B84255C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5" creationId="{3BF3F070-D2A4-EFD5-964E-06C50EC38AAF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6" creationId="{D32B1CB8-97B0-4421-28C4-F943367BD2BB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7" creationId="{42699CFB-AC6F-2F63-2FA0-29C943999CB9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8" creationId="{473564BA-AA2C-DA9A-56AF-32B9D19FBB79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59" creationId="{BF0BE6A2-8A74-9283-DEA5-96B749DD7712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0" creationId="{3E8ACF47-C3D6-4E4F-3D0F-23A5A3E4AC66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1" creationId="{3B59EDA3-BC3A-67A1-2325-3644463EE259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2" creationId="{97A99CEC-1821-68DB-D800-1CDE5E45F1A1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3" creationId="{8618EF46-D2E1-3E4A-8126-A78A9E99AA4C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5" creationId="{3D1CAB5C-003C-F8ED-DDAD-939F84ABE598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6" creationId="{FCC9D5B3-0F4C-C6B0-08FA-3CC7F338CCDE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7" creationId="{B73A9E4E-1E23-145C-0C78-B7EA3F15932C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8" creationId="{AB3CA76E-7FD7-00C0-B535-4AA0EBC21F49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69" creationId="{06BCAA6F-DBB8-98C7-707B-DC70ED7D836B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0" creationId="{B1B64152-BF61-65C8-53D9-C8DA11DD8D8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1" creationId="{E741D22E-3420-F644-76AA-316F3C6A65B8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72" creationId="{5E7AD7F2-4ED6-CD4D-4CFD-73144DF60370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3" creationId="{8403E73C-BBA5-351B-A835-8E2DDE94B9F2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5" creationId="{9BDF97D7-EC4C-9D0B-6076-2570BA8632B7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6" creationId="{CFD74998-6961-2D0E-ABC2-F57BEFE10F0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7" creationId="{B04327B4-71BF-A2B5-0C57-1991990B139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8" creationId="{D03166D7-AEF9-B69A-EEE8-AB545ADBC60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79" creationId="{F2B632E7-9AFC-1150-B19F-94CC48AEC898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0" creationId="{E2E50392-7EE2-9C2D-F4C9-7AEB4310F37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1" creationId="{F569CCC5-341F-8756-2861-6281E92DDF13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82" creationId="{C2F35FB5-A6A1-8B8E-E66B-149B1FA61890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3" creationId="{020E2A4F-04B1-6BE7-F8E1-9CBFC592DD12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5" creationId="{3B4153D7-A900-1FB9-E5C5-F30344DFC2DD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6" creationId="{3D22A4C0-0B19-154A-684F-271A536A8E08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7" creationId="{EA249EA3-7A31-C51F-4FD9-ED71D54C0190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8" creationId="{65A9B844-555E-8ABB-3221-88EBA5B2DA3F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89" creationId="{D51C77BA-9556-7B91-81EA-2585D1D8B317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0" creationId="{D416E1D7-0591-1BDE-27D0-B4C145D52BA1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1" creationId="{48863368-513B-9681-8B0E-4287F782B91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92" creationId="{9CDC99C3-89CB-0567-BB0C-28778BB9C033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3" creationId="{D385ACBB-8562-85E3-78F4-569637837C93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5" creationId="{F4EB26BD-96E4-A577-396F-CAD3017ECED7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6" creationId="{E277D1E4-F7B7-215F-1903-2463B33D001A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7" creationId="{B5A482B2-04B9-7CDA-88F9-EBD9CFD46BA3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8" creationId="{261971F3-41BF-8458-8AB4-CFBA6FD65F41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99" creationId="{E2A9F5CD-730A-B9E0-9184-A8DAF3DCFE51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00" creationId="{C7DD2A3F-A229-8A29-8B89-04AE970AF104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01" creationId="{E83A731C-96E8-F1D2-8B32-8A572E469FA4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02" creationId="{FE2B3AE2-BE09-D17B-D718-7724F9555B2E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03" creationId="{39F8336D-F45B-023C-05F9-7E249EB3815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04" creationId="{42E5AE5F-02DD-7CA2-D0E3-15B8065F13CE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06" creationId="{82E37ACC-261A-7D4E-8222-253B9914968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07" creationId="{CC35C239-AA0F-A7C8-5EDD-9EB823891488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08" creationId="{E55ED797-210D-02EC-0CCA-23F72B2C55F6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11" creationId="{9550418C-7BB4-0C86-AF59-62BF7B1FBC79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12" creationId="{20DA72CC-D30A-73AD-1781-C3591D883C9F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13" creationId="{217E6650-C50C-EDAE-A7E3-1226CCAF318B}"/>
          </ac:spMkLst>
        </pc:spChg>
        <pc:spChg chg="mod topLvl">
          <ac:chgData name="Robyn Gebbie" userId="96c8905da4e82956" providerId="LiveId" clId="{AB042A6C-B624-4D68-857B-1DF6D34317D0}" dt="2022-11-17T14:00:55.340" v="5436" actId="164"/>
          <ac:spMkLst>
            <pc:docMk/>
            <pc:sldMk cId="897261339" sldId="267"/>
            <ac:spMk id="114" creationId="{D9A7F67B-0942-72DE-6E5C-922E2C5CF7A4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17" creationId="{766B95AF-41B1-9CF3-F5BA-D8FBCDB0481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18" creationId="{2BB82E69-D832-F5DC-BCDF-E19C584C27C8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19" creationId="{90DBCF18-0C90-6092-F3A3-706E5BAC0AF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0" creationId="{E5C3728E-3653-0A7D-8E7B-8771A885ABF1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1" creationId="{7EB14B1C-D7CC-5BB6-CE8B-3DF34E41D52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2" creationId="{883F8D7C-34B8-7378-7501-696A7D881B04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3" creationId="{3D0781A4-15E4-DBF3-165F-144508AD3252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4" creationId="{4D3800D2-EE14-3B17-AA8B-4F697712E530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7" creationId="{C7A003E9-8642-A99A-9590-141DCCF8B92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8" creationId="{8C80CE44-6ACC-5BFF-1DDD-2A5A448A9913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29" creationId="{7A54A962-9475-8C42-E027-7551BDCA0740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30" creationId="{A7ACF5E8-206C-6767-16B7-FEA17D5F19F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34" creationId="{95F64FEF-5A21-349E-04C9-6C889222D9B0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35" creationId="{990D9769-E94E-1688-6348-E4337E08ED57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36" creationId="{71514C05-A43B-B780-8BA0-AD06C45EB91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37" creationId="{2F934B97-19B7-90EE-D42F-846097310A07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39" creationId="{9B7D38D7-2AFA-A468-0B3E-303556DB0FF3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0" creationId="{6AEC37FE-6BC7-D228-B223-294CD587B2A9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1" creationId="{43A33CBD-F11C-1299-470D-5CEB818D62C1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2" creationId="{B0E2FE54-F390-830C-FF38-C6C0E893012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4" creationId="{7B959BD0-8682-2295-4058-C52824D785C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5" creationId="{B7643EC0-4CF5-6547-12FC-834675424EA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6" creationId="{5DD4F040-2A95-28C0-E04B-9CD06D3DAE3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7" creationId="{82147D66-8E6D-D250-4E6C-5BE6287F193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49" creationId="{ACD4A852-7696-71EE-3CDD-02D7DDA8DA42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50" creationId="{4CF06D66-5B93-88A4-5F22-45A31E776CF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51" creationId="{DF02D523-7CCE-385D-C9C2-A2011D37D37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52" creationId="{B43474B1-BEF7-F0AD-4120-562921BB11BB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3" creationId="{B2E9A398-F7CF-94C5-C908-58C2F906A491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4" creationId="{05F8133F-2197-4BAD-B120-3ACF32C89204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5" creationId="{0B580D22-577A-C767-E3B9-B61A0CB0B188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6" creationId="{FA3F70C9-B6E1-BAC2-D930-C09519C975B8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7" creationId="{EFE867C0-3695-43D9-3F15-AD597E64A78D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8" creationId="{38F3D700-2804-BB43-3FC1-3699844EC3DB}"/>
          </ac:spMkLst>
        </pc:spChg>
        <pc:spChg chg="add del mod">
          <ac:chgData name="Robyn Gebbie" userId="96c8905da4e82956" providerId="LiveId" clId="{AB042A6C-B624-4D68-857B-1DF6D34317D0}" dt="2022-11-17T12:17:18.281" v="3356"/>
          <ac:spMkLst>
            <pc:docMk/>
            <pc:sldMk cId="897261339" sldId="267"/>
            <ac:spMk id="159" creationId="{5A8865B8-F342-08DD-F0D9-0B3AB4025A2F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2" creationId="{0E1F55CA-9375-389E-49B3-131F898E898D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3" creationId="{03991131-BDA3-96A8-F574-D22C8F4D5C18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4" creationId="{C9C93383-8B41-E76D-889E-8EAE672BC9FC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5" creationId="{2F599F66-1C85-EA98-A4E7-C30AAF1F1B30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6" creationId="{769A8601-0596-5999-EC2A-5C55A277FE4E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7" creationId="{117A06F5-EE3C-C373-205F-79A19813C074}"/>
          </ac:spMkLst>
        </pc:spChg>
        <pc:spChg chg="mod">
          <ac:chgData name="Robyn Gebbie" userId="96c8905da4e82956" providerId="LiveId" clId="{AB042A6C-B624-4D68-857B-1DF6D34317D0}" dt="2022-11-17T12:17:28.596" v="3358"/>
          <ac:spMkLst>
            <pc:docMk/>
            <pc:sldMk cId="897261339" sldId="267"/>
            <ac:spMk id="168" creationId="{ED33E784-7F6A-7071-C1B7-E2AD9DCD87E2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1" creationId="{69300EF5-7A0E-0B67-7170-50BD4A8F7F64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2" creationId="{FB231638-2968-59E2-A4D7-B0CEE2C333A3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3" creationId="{EC0C76F1-F4B4-4B0B-6206-E980363BA05B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4" creationId="{5FAA15EA-5B52-28EA-EED8-0748E9EA59AB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5" creationId="{B1D607DA-1AD9-CE77-61D5-CD499F3915EC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6" creationId="{875C5329-05E5-93D0-604A-B82C56DADE33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7" creationId="{F3424D1F-E826-409B-90C5-A17B4329E620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8" creationId="{F1FEC812-B1A8-9BED-DDBE-D251434552A7}"/>
          </ac:spMkLst>
        </pc:spChg>
        <pc:spChg chg="mod">
          <ac:chgData name="Robyn Gebbie" userId="96c8905da4e82956" providerId="LiveId" clId="{AB042A6C-B624-4D68-857B-1DF6D34317D0}" dt="2022-11-17T12:17:44.365" v="3363"/>
          <ac:spMkLst>
            <pc:docMk/>
            <pc:sldMk cId="897261339" sldId="267"/>
            <ac:spMk id="179" creationId="{DC284E45-1203-39B6-E228-C7F43236C66B}"/>
          </ac:spMkLst>
        </pc:spChg>
        <pc:spChg chg="mod">
          <ac:chgData name="Robyn Gebbie" userId="96c8905da4e82956" providerId="LiveId" clId="{AB042A6C-B624-4D68-857B-1DF6D34317D0}" dt="2022-11-17T12:18:21.751" v="3371"/>
          <ac:spMkLst>
            <pc:docMk/>
            <pc:sldMk cId="897261339" sldId="267"/>
            <ac:spMk id="182" creationId="{10FF4221-1447-D136-7187-31B753DCBD94}"/>
          </ac:spMkLst>
        </pc:spChg>
        <pc:spChg chg="mod">
          <ac:chgData name="Robyn Gebbie" userId="96c8905da4e82956" providerId="LiveId" clId="{AB042A6C-B624-4D68-857B-1DF6D34317D0}" dt="2022-11-17T12:19:18.221" v="3394" actId="14100"/>
          <ac:spMkLst>
            <pc:docMk/>
            <pc:sldMk cId="897261339" sldId="267"/>
            <ac:spMk id="183" creationId="{A4C6DF7E-183F-7005-DF10-0011546F5BBF}"/>
          </ac:spMkLst>
        </pc:spChg>
        <pc:spChg chg="mod">
          <ac:chgData name="Robyn Gebbie" userId="96c8905da4e82956" providerId="LiveId" clId="{AB042A6C-B624-4D68-857B-1DF6D34317D0}" dt="2022-11-17T12:18:21.751" v="3371"/>
          <ac:spMkLst>
            <pc:docMk/>
            <pc:sldMk cId="897261339" sldId="267"/>
            <ac:spMk id="184" creationId="{6C062A06-2E59-5CF1-368F-600798252BB4}"/>
          </ac:spMkLst>
        </pc:spChg>
        <pc:spChg chg="mod">
          <ac:chgData name="Robyn Gebbie" userId="96c8905da4e82956" providerId="LiveId" clId="{AB042A6C-B624-4D68-857B-1DF6D34317D0}" dt="2022-11-17T12:18:21.751" v="3371"/>
          <ac:spMkLst>
            <pc:docMk/>
            <pc:sldMk cId="897261339" sldId="267"/>
            <ac:spMk id="185" creationId="{62C6E4FE-60EB-37C5-0257-3DFC1EE49080}"/>
          </ac:spMkLst>
        </pc:spChg>
        <pc:spChg chg="mod">
          <ac:chgData name="Robyn Gebbie" userId="96c8905da4e82956" providerId="LiveId" clId="{AB042A6C-B624-4D68-857B-1DF6D34317D0}" dt="2022-11-17T12:18:21.751" v="3371"/>
          <ac:spMkLst>
            <pc:docMk/>
            <pc:sldMk cId="897261339" sldId="267"/>
            <ac:spMk id="186" creationId="{64DABEE3-5039-19AF-84F8-44E74015D808}"/>
          </ac:spMkLst>
        </pc:spChg>
        <pc:spChg chg="mod">
          <ac:chgData name="Robyn Gebbie" userId="96c8905da4e82956" providerId="LiveId" clId="{AB042A6C-B624-4D68-857B-1DF6D34317D0}" dt="2022-11-17T12:18:21.751" v="3371"/>
          <ac:spMkLst>
            <pc:docMk/>
            <pc:sldMk cId="897261339" sldId="267"/>
            <ac:spMk id="187" creationId="{4F8737E0-D37E-3347-99D0-7019D3BC8300}"/>
          </ac:spMkLst>
        </pc:spChg>
        <pc:spChg chg="mod">
          <ac:chgData name="Robyn Gebbie" userId="96c8905da4e82956" providerId="LiveId" clId="{AB042A6C-B624-4D68-857B-1DF6D34317D0}" dt="2022-11-17T12:18:21.751" v="3371"/>
          <ac:spMkLst>
            <pc:docMk/>
            <pc:sldMk cId="897261339" sldId="267"/>
            <ac:spMk id="188" creationId="{FEE45FFB-443E-D029-F33E-94ACF6901D2C}"/>
          </ac:spMkLst>
        </pc:spChg>
        <pc:spChg chg="mod">
          <ac:chgData name="Robyn Gebbie" userId="96c8905da4e82956" providerId="LiveId" clId="{AB042A6C-B624-4D68-857B-1DF6D34317D0}" dt="2022-11-17T12:18:41.001" v="3378" actId="1076"/>
          <ac:spMkLst>
            <pc:docMk/>
            <pc:sldMk cId="897261339" sldId="267"/>
            <ac:spMk id="189" creationId="{662D7394-7CE9-1362-74A1-A58235566C0A}"/>
          </ac:spMkLst>
        </pc:spChg>
        <pc:spChg chg="mod">
          <ac:chgData name="Robyn Gebbie" userId="96c8905da4e82956" providerId="LiveId" clId="{AB042A6C-B624-4D68-857B-1DF6D34317D0}" dt="2022-11-17T12:18:41.300" v="3379" actId="1076"/>
          <ac:spMkLst>
            <pc:docMk/>
            <pc:sldMk cId="897261339" sldId="267"/>
            <ac:spMk id="190" creationId="{8BC6A31A-8051-F307-2860-6E0FCBDE30D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2" creationId="{D40C9A59-CFCA-376C-74C2-A86E2D68CD48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3" creationId="{9B9AB51E-B539-1384-36D3-374A38158E4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4" creationId="{C01DED6D-530B-464C-A36B-DE59A3550C06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5" creationId="{419839B7-3578-A67B-3120-5BD7600B291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6" creationId="{8EB4761F-0C7F-3FD2-77FD-AF0A3B4EE01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7" creationId="{6F4E630F-20FD-0A31-5295-8E3DE55C4BC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8" creationId="{E1D9D80C-146B-CA3F-4120-654804911379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199" creationId="{A00B1CEB-CFB4-CAEA-ABEB-5E65D65A0E4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00" creationId="{38851F67-1F05-5C52-6108-3E6BCFDCC425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03" creationId="{55E981FE-0A8A-8191-4323-7CC60AC6C9F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04" creationId="{13228CA4-B11A-03CC-F072-BE43C16E9C1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05" creationId="{E68DF3CE-4412-B767-B741-669C400C3634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06" creationId="{B89D92A7-CC6E-51EB-FF86-BC21E07F80B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09" creationId="{376150EF-EAEE-7FF0-633D-8741CB437FB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0" creationId="{586D7740-C072-4245-3786-3752A287AC7E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1" creationId="{A60CCEB1-BCDF-AEAF-187E-1E7144E3F0E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2" creationId="{29AC1CC8-35AF-D832-F7BB-03B82177B41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5" creationId="{6B4DC3FE-ADDF-CE01-332E-2A3C02505187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6" creationId="{CDE936E5-0632-B07F-3C89-4E7D01C805D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7" creationId="{AA6FF46A-C5B3-2571-2809-51A2E1E6A7A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18" creationId="{9A469748-41FA-98AF-DB26-7707828ACE4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1" creationId="{AE8A33FC-DF01-11AD-D9D7-7EB7F41489F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2" creationId="{68F5E89D-AB44-51AA-AEBF-704F22D68312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3" creationId="{D0FAFAD6-7E33-5D8F-89FF-8662D5DFBCCE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4" creationId="{6EC7BD99-D505-CB04-8C29-A51B2A9DB63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7" creationId="{1C203FAF-CAB2-3076-A652-1653F443302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8" creationId="{747875A2-A655-F976-AA77-E7FFD5C2BB4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29" creationId="{A1FAC453-7315-85DF-BD85-84350C90FF23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0" creationId="{34057E3C-95CD-EEE2-43DA-BD5FCC405B9E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2" creationId="{CB4AEC7D-A4A1-90E8-E66D-3CA4A77B738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3" creationId="{41781204-917A-EF7C-A609-B718D0A7FE4A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4" creationId="{85DD313C-324A-3459-61C2-47F59EE626EE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5" creationId="{DB686962-258F-05BE-BCA1-CA1C3DEF104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7" creationId="{F421BA9E-F096-A5C8-F67D-CF7EFE854653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8" creationId="{A76AB94C-880F-4B53-F405-108AF9D84AE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39" creationId="{F5A2522D-49D0-2B3D-050B-688DD2016A2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0" creationId="{AF5D2626-391D-2539-7F28-7E6BCFBF1021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2" creationId="{E4CDDAA9-AF96-362F-6712-048F277427EC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3" creationId="{009DC068-8E7D-5122-1A18-7A40DF2B5BED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4" creationId="{33E31567-42F2-3C2B-1E8F-59340A67133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5" creationId="{418654A4-0F9E-9312-A90F-F8DF5725313B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7" creationId="{2DD18CF0-2066-9E5E-D893-DF25C803C416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8" creationId="{06166B04-C7B9-4EDF-D664-A9F97D28E3BF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49" creationId="{9C359E3C-ACED-F4EA-AC4B-E4FB9161E3F1}"/>
          </ac:spMkLst>
        </pc:spChg>
        <pc:spChg chg="del mod topLvl">
          <ac:chgData name="Robyn Gebbie" userId="96c8905da4e82956" providerId="LiveId" clId="{AB042A6C-B624-4D68-857B-1DF6D34317D0}" dt="2022-11-17T12:35:35.022" v="4706" actId="21"/>
          <ac:spMkLst>
            <pc:docMk/>
            <pc:sldMk cId="897261339" sldId="267"/>
            <ac:spMk id="250" creationId="{3A44761F-B8ED-C9D5-68CC-092A7FFF9AF2}"/>
          </ac:spMkLst>
        </pc:spChg>
        <pc:spChg chg="add mod">
          <ac:chgData name="Robyn Gebbie" userId="96c8905da4e82956" providerId="LiveId" clId="{AB042A6C-B624-4D68-857B-1DF6D34317D0}" dt="2022-11-17T12:41:43.776" v="5029" actId="1036"/>
          <ac:spMkLst>
            <pc:docMk/>
            <pc:sldMk cId="897261339" sldId="267"/>
            <ac:spMk id="255" creationId="{56AF878F-C8AF-462B-DF2C-A85A2939AECA}"/>
          </ac:spMkLst>
        </pc:spChg>
        <pc:spChg chg="add del mod">
          <ac:chgData name="Robyn Gebbie" userId="96c8905da4e82956" providerId="LiveId" clId="{AB042A6C-B624-4D68-857B-1DF6D34317D0}" dt="2022-11-17T12:36:22.207" v="4746" actId="478"/>
          <ac:spMkLst>
            <pc:docMk/>
            <pc:sldMk cId="897261339" sldId="267"/>
            <ac:spMk id="256" creationId="{46CB9C8B-C540-23B3-7A74-E3B6D8D656AD}"/>
          </ac:spMkLst>
        </pc:spChg>
        <pc:spChg chg="add del mod">
          <ac:chgData name="Robyn Gebbie" userId="96c8905da4e82956" providerId="LiveId" clId="{AB042A6C-B624-4D68-857B-1DF6D34317D0}" dt="2022-11-17T12:32:41.315" v="4633" actId="767"/>
          <ac:spMkLst>
            <pc:docMk/>
            <pc:sldMk cId="897261339" sldId="267"/>
            <ac:spMk id="257" creationId="{CD924F81-5C76-7260-D6B2-69658A7A4A79}"/>
          </ac:spMkLst>
        </pc:spChg>
        <pc:spChg chg="add del mod">
          <ac:chgData name="Robyn Gebbie" userId="96c8905da4e82956" providerId="LiveId" clId="{AB042A6C-B624-4D68-857B-1DF6D34317D0}" dt="2022-11-17T12:37:55.030" v="4841" actId="478"/>
          <ac:spMkLst>
            <pc:docMk/>
            <pc:sldMk cId="897261339" sldId="267"/>
            <ac:spMk id="258" creationId="{D8614F07-4FA5-D496-A32D-3EA99AAEBC81}"/>
          </ac:spMkLst>
        </pc:spChg>
        <pc:spChg chg="add del mod">
          <ac:chgData name="Robyn Gebbie" userId="96c8905da4e82956" providerId="LiveId" clId="{AB042A6C-B624-4D68-857B-1DF6D34317D0}" dt="2022-11-17T12:37:58.939" v="4842" actId="478"/>
          <ac:spMkLst>
            <pc:docMk/>
            <pc:sldMk cId="897261339" sldId="267"/>
            <ac:spMk id="259" creationId="{83736A25-12CD-1397-3C00-A40703387692}"/>
          </ac:spMkLst>
        </pc:spChg>
        <pc:spChg chg="add mod">
          <ac:chgData name="Robyn Gebbie" userId="96c8905da4e82956" providerId="LiveId" clId="{AB042A6C-B624-4D68-857B-1DF6D34317D0}" dt="2022-11-17T12:38:15.197" v="4897" actId="20577"/>
          <ac:spMkLst>
            <pc:docMk/>
            <pc:sldMk cId="897261339" sldId="267"/>
            <ac:spMk id="260" creationId="{28CB0468-9BFA-C9F0-DD57-5B39A99058F4}"/>
          </ac:spMkLst>
        </pc:spChg>
        <pc:spChg chg="add mod">
          <ac:chgData name="Robyn Gebbie" userId="96c8905da4e82956" providerId="LiveId" clId="{AB042A6C-B624-4D68-857B-1DF6D34317D0}" dt="2022-11-17T13:38:57.062" v="5373" actId="1076"/>
          <ac:spMkLst>
            <pc:docMk/>
            <pc:sldMk cId="897261339" sldId="267"/>
            <ac:spMk id="261" creationId="{41DED0DB-D041-E32C-3F9A-16CF6EE81D0F}"/>
          </ac:spMkLst>
        </pc:s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2" creationId="{F6084AC2-D600-487D-87F5-3B123EB5324E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3" creationId="{0CD94D2C-D8C4-AA54-BC5A-F87C4AB690CD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7" creationId="{60C27995-84C9-2A29-99A9-B7081E6DAEF7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14" creationId="{925A9A30-1EC5-9019-B676-5D9B7556A0F5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15" creationId="{85E6F8F4-42F2-411E-4D0E-D636C59091C2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16" creationId="{52AA0F58-4764-4440-8785-9FCE75DFC5BC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17" creationId="{ED8D518B-30E5-C694-5D3F-038625E728EE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18" creationId="{1BE05A65-AE6D-A6C0-097A-C36C302E1A8C}"/>
          </ac:grpSpMkLst>
        </pc:grpChg>
        <pc:grpChg chg="add mod">
          <ac:chgData name="Robyn Gebbie" userId="96c8905da4e82956" providerId="LiveId" clId="{AB042A6C-B624-4D68-857B-1DF6D34317D0}" dt="2022-11-17T12:10:34.673" v="3296" actId="338"/>
          <ac:grpSpMkLst>
            <pc:docMk/>
            <pc:sldMk cId="897261339" sldId="267"/>
            <ac:grpSpMk id="19" creationId="{DA17279F-665D-EE8D-AE4D-2D4A8E57F09C}"/>
          </ac:grpSpMkLst>
        </pc:grpChg>
        <pc:grpChg chg="add del mod">
          <ac:chgData name="Robyn Gebbie" userId="96c8905da4e82956" providerId="LiveId" clId="{AB042A6C-B624-4D68-857B-1DF6D34317D0}" dt="2022-11-17T12:11:35.248" v="3308" actId="165"/>
          <ac:grpSpMkLst>
            <pc:docMk/>
            <pc:sldMk cId="897261339" sldId="267"/>
            <ac:grpSpMk id="20" creationId="{47ED322A-21AA-5C78-5FAA-0237EBFD1CE2}"/>
          </ac:grpSpMkLst>
        </pc:grpChg>
        <pc:grpChg chg="add del mod">
          <ac:chgData name="Robyn Gebbie" userId="96c8905da4e82956" providerId="LiveId" clId="{AB042A6C-B624-4D68-857B-1DF6D34317D0}" dt="2022-11-17T12:18:11.040" v="3369" actId="165"/>
          <ac:grpSpMkLst>
            <pc:docMk/>
            <pc:sldMk cId="897261339" sldId="267"/>
            <ac:grpSpMk id="21" creationId="{CE069458-7FFD-32C2-B131-49897F2CBD2F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22" creationId="{309FB002-201B-B1FE-9823-F64486074B5F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23" creationId="{CD54A72D-C8C4-F491-CC69-53B42114DD4C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24" creationId="{53D275EE-676B-8EDC-42F4-8E6DE8C3C5E1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34" creationId="{4F009D6A-436A-04CA-0B26-2AF42AA4CA64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44" creationId="{DD13F0B9-C82A-E380-1549-1CF9C45EDE79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54" creationId="{A8A26D9B-0AB5-B72E-7901-1BADCE8A8E39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64" creationId="{13919541-DAFE-E22F-0D3A-F9D1671311CE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74" creationId="{CBEEA973-55B2-2FF9-6300-E17A79DBB4EA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84" creationId="{1FDCE51E-002D-3B29-222F-D4F9F8526AAB}"/>
          </ac:grpSpMkLst>
        </pc:grpChg>
        <pc:grpChg chg="add del mod topLvl">
          <ac:chgData name="Robyn Gebbie" userId="96c8905da4e82956" providerId="LiveId" clId="{AB042A6C-B624-4D68-857B-1DF6D34317D0}" dt="2022-11-17T12:02:35.476" v="3167" actId="165"/>
          <ac:grpSpMkLst>
            <pc:docMk/>
            <pc:sldMk cId="897261339" sldId="267"/>
            <ac:grpSpMk id="94" creationId="{DDD48ED4-7636-8487-0BDE-1F653F1D87AC}"/>
          </ac:grpSpMkLst>
        </pc:grpChg>
        <pc:grpChg chg="add mod">
          <ac:chgData name="Robyn Gebbie" userId="96c8905da4e82956" providerId="LiveId" clId="{AB042A6C-B624-4D68-857B-1DF6D34317D0}" dt="2022-11-17T10:33:19.869" v="3037" actId="164"/>
          <ac:grpSpMkLst>
            <pc:docMk/>
            <pc:sldMk cId="897261339" sldId="267"/>
            <ac:grpSpMk id="104" creationId="{41F6F6AB-E9F4-1CD9-CA7C-891657028A0A}"/>
          </ac:grpSpMkLst>
        </pc:grpChg>
        <pc:grpChg chg="add del mod">
          <ac:chgData name="Robyn Gebbie" userId="96c8905da4e82956" providerId="LiveId" clId="{AB042A6C-B624-4D68-857B-1DF6D34317D0}" dt="2022-11-17T12:02:26.027" v="3166" actId="165"/>
          <ac:grpSpMkLst>
            <pc:docMk/>
            <pc:sldMk cId="897261339" sldId="267"/>
            <ac:grpSpMk id="105" creationId="{744CD03E-57AD-CC37-C44A-A902FFE8B1AB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09" creationId="{2F7107A0-323B-4DB5-7A46-B286E5F0B438}"/>
          </ac:grpSpMkLst>
        </pc:grpChg>
        <pc:grpChg chg="add del mod">
          <ac:chgData name="Robyn Gebbie" userId="96c8905da4e82956" providerId="LiveId" clId="{AB042A6C-B624-4D68-857B-1DF6D34317D0}" dt="2022-11-17T12:18:11.040" v="3369" actId="165"/>
          <ac:grpSpMkLst>
            <pc:docMk/>
            <pc:sldMk cId="897261339" sldId="267"/>
            <ac:grpSpMk id="110" creationId="{01F139E6-7CEF-1C6E-1493-8B031CBB0838}"/>
          </ac:grpSpMkLst>
        </pc:grpChg>
        <pc:grpChg chg="add del mod">
          <ac:chgData name="Robyn Gebbie" userId="96c8905da4e82956" providerId="LiveId" clId="{AB042A6C-B624-4D68-857B-1DF6D34317D0}" dt="2022-11-17T12:14:04.563" v="3320" actId="165"/>
          <ac:grpSpMkLst>
            <pc:docMk/>
            <pc:sldMk cId="897261339" sldId="267"/>
            <ac:grpSpMk id="115" creationId="{7EC93D98-3654-CE5B-DAC8-1094C0B0C63A}"/>
          </ac:grpSpMkLst>
        </pc:grpChg>
        <pc:grpChg chg="add del mod">
          <ac:chgData name="Robyn Gebbie" userId="96c8905da4e82956" providerId="LiveId" clId="{AB042A6C-B624-4D68-857B-1DF6D34317D0}" dt="2022-11-17T12:14:20.194" v="3324" actId="165"/>
          <ac:grpSpMkLst>
            <pc:docMk/>
            <pc:sldMk cId="897261339" sldId="267"/>
            <ac:grpSpMk id="116" creationId="{90B22FAC-627C-FE55-EF13-DBD9A98B2419}"/>
          </ac:grpSpMkLst>
        </pc:grpChg>
        <pc:grpChg chg="add del mod">
          <ac:chgData name="Robyn Gebbie" userId="96c8905da4e82956" providerId="LiveId" clId="{AB042A6C-B624-4D68-857B-1DF6D34317D0}" dt="2022-11-17T12:18:11.040" v="3369" actId="165"/>
          <ac:grpSpMkLst>
            <pc:docMk/>
            <pc:sldMk cId="897261339" sldId="267"/>
            <ac:grpSpMk id="125" creationId="{1E090E1E-1CA2-EC75-8D11-4CB4EE8BA8F4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26" creationId="{17292ECD-494E-E59D-290C-02A86EF4444F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31" creationId="{A8A7F7CE-806C-DB06-AEE4-C238F4013FF3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32" creationId="{57966122-9E4B-98D9-C924-CD9176C43236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33" creationId="{3D5C8F3B-2825-1CC5-77F5-2D98531669D0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38" creationId="{7F60A6DE-4C6B-9674-B27C-4EF2C27E30EB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43" creationId="{88251290-2D15-835C-F843-C06BA862BFE1}"/>
          </ac:grpSpMkLst>
        </pc:grpChg>
        <pc:grpChg chg="add del mod">
          <ac:chgData name="Robyn Gebbie" userId="96c8905da4e82956" providerId="LiveId" clId="{AB042A6C-B624-4D68-857B-1DF6D34317D0}" dt="2022-11-17T12:17:36.674" v="3361" actId="165"/>
          <ac:grpSpMkLst>
            <pc:docMk/>
            <pc:sldMk cId="897261339" sldId="267"/>
            <ac:grpSpMk id="148" creationId="{90089490-5207-D011-0474-829B221D85A4}"/>
          </ac:grpSpMkLst>
        </pc:grpChg>
        <pc:grpChg chg="add mod">
          <ac:chgData name="Robyn Gebbie" userId="96c8905da4e82956" providerId="LiveId" clId="{AB042A6C-B624-4D68-857B-1DF6D34317D0}" dt="2022-11-17T12:17:31.469" v="3360" actId="164"/>
          <ac:grpSpMkLst>
            <pc:docMk/>
            <pc:sldMk cId="897261339" sldId="267"/>
            <ac:grpSpMk id="160" creationId="{B6C82AF3-85F9-6393-42D9-0056A6E684A8}"/>
          </ac:grpSpMkLst>
        </pc:grpChg>
        <pc:grpChg chg="add del mod">
          <ac:chgData name="Robyn Gebbie" userId="96c8905da4e82956" providerId="LiveId" clId="{AB042A6C-B624-4D68-857B-1DF6D34317D0}" dt="2022-11-17T12:17:29.964" v="3359"/>
          <ac:grpSpMkLst>
            <pc:docMk/>
            <pc:sldMk cId="897261339" sldId="267"/>
            <ac:grpSpMk id="161" creationId="{F9A68B86-DB6F-FBE9-2644-225835F50B4A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169" creationId="{9A8D0F97-96E4-A054-9BA9-5A6CB1509595}"/>
          </ac:grpSpMkLst>
        </pc:grpChg>
        <pc:grpChg chg="add del mod">
          <ac:chgData name="Robyn Gebbie" userId="96c8905da4e82956" providerId="LiveId" clId="{AB042A6C-B624-4D68-857B-1DF6D34317D0}" dt="2022-11-17T12:17:59.070" v="3368"/>
          <ac:grpSpMkLst>
            <pc:docMk/>
            <pc:sldMk cId="897261339" sldId="267"/>
            <ac:grpSpMk id="170" creationId="{A4837329-4854-AC05-6FDA-DFEB25195D7C}"/>
          </ac:grpSpMkLst>
        </pc:grpChg>
        <pc:grpChg chg="add del mod topLvl">
          <ac:chgData name="Robyn Gebbie" userId="96c8905da4e82956" providerId="LiveId" clId="{AB042A6C-B624-4D68-857B-1DF6D34317D0}" dt="2022-11-17T13:55:50.791" v="5390" actId="165"/>
          <ac:grpSpMkLst>
            <pc:docMk/>
            <pc:sldMk cId="897261339" sldId="267"/>
            <ac:grpSpMk id="180" creationId="{BEFC1193-3A33-EF5B-904C-900E1039AC1D}"/>
          </ac:grpSpMkLst>
        </pc:grpChg>
        <pc:grpChg chg="add del mod">
          <ac:chgData name="Robyn Gebbie" userId="96c8905da4e82956" providerId="LiveId" clId="{AB042A6C-B624-4D68-857B-1DF6D34317D0}" dt="2022-11-17T12:19:22.646" v="3400"/>
          <ac:grpSpMkLst>
            <pc:docMk/>
            <pc:sldMk cId="897261339" sldId="267"/>
            <ac:grpSpMk id="181" creationId="{D1A5A081-47FE-EB86-E7F5-3EB2D0281A69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191" creationId="{2C89C4BE-9ED5-3190-E020-88FBDCCEA557}"/>
          </ac:grpSpMkLst>
        </pc:grpChg>
        <pc:grpChg chg="add del mod topLvl">
          <ac:chgData name="Robyn Gebbie" userId="96c8905da4e82956" providerId="LiveId" clId="{AB042A6C-B624-4D68-857B-1DF6D34317D0}" dt="2022-11-17T13:55:50.791" v="5390" actId="165"/>
          <ac:grpSpMkLst>
            <pc:docMk/>
            <pc:sldMk cId="897261339" sldId="267"/>
            <ac:grpSpMk id="201" creationId="{11137224-82BE-4DB2-19FA-F6439706BBB4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02" creationId="{BF7EA481-4C36-1919-32CD-3E9CE36515E6}"/>
          </ac:grpSpMkLst>
        </pc:grpChg>
        <pc:grpChg chg="add del mod topLvl">
          <ac:chgData name="Robyn Gebbie" userId="96c8905da4e82956" providerId="LiveId" clId="{AB042A6C-B624-4D68-857B-1DF6D34317D0}" dt="2022-11-17T13:55:50.791" v="5390" actId="165"/>
          <ac:grpSpMkLst>
            <pc:docMk/>
            <pc:sldMk cId="897261339" sldId="267"/>
            <ac:grpSpMk id="207" creationId="{81B1794E-E550-C498-1CD9-857F56395ECE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08" creationId="{7E7FDD30-4F2C-DD96-2C69-AEB26C182ED5}"/>
          </ac:grpSpMkLst>
        </pc:grpChg>
        <pc:grpChg chg="add del mod topLvl">
          <ac:chgData name="Robyn Gebbie" userId="96c8905da4e82956" providerId="LiveId" clId="{AB042A6C-B624-4D68-857B-1DF6D34317D0}" dt="2022-11-17T13:55:50.791" v="5390" actId="165"/>
          <ac:grpSpMkLst>
            <pc:docMk/>
            <pc:sldMk cId="897261339" sldId="267"/>
            <ac:grpSpMk id="213" creationId="{FCC41B6F-80F7-B693-C1F4-FB5644B65C5D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14" creationId="{3E664566-C47C-57F7-A230-F181069AA860}"/>
          </ac:grpSpMkLst>
        </pc:grpChg>
        <pc:grpChg chg="add del mod">
          <ac:chgData name="Robyn Gebbie" userId="96c8905da4e82956" providerId="LiveId" clId="{AB042A6C-B624-4D68-857B-1DF6D34317D0}" dt="2022-11-17T12:24:17.409" v="3505" actId="165"/>
          <ac:grpSpMkLst>
            <pc:docMk/>
            <pc:sldMk cId="897261339" sldId="267"/>
            <ac:grpSpMk id="219" creationId="{2BE8A689-0331-F7A0-18F4-0E42C2EBB516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20" creationId="{BF4B649B-B250-C297-B32F-BB7C7520AD09}"/>
          </ac:grpSpMkLst>
        </pc:grpChg>
        <pc:grpChg chg="add del mod topLvl">
          <ac:chgData name="Robyn Gebbie" userId="96c8905da4e82956" providerId="LiveId" clId="{AB042A6C-B624-4D68-857B-1DF6D34317D0}" dt="2022-11-17T13:55:50.791" v="5390" actId="165"/>
          <ac:grpSpMkLst>
            <pc:docMk/>
            <pc:sldMk cId="897261339" sldId="267"/>
            <ac:grpSpMk id="225" creationId="{370D3708-D04F-1E85-8705-D703F6317DAB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26" creationId="{8C905B22-84B7-A3FB-0A43-81FC616B45D3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31" creationId="{F28AA3FC-BE16-C7F6-12B0-3F4FCEE4D8BF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36" creationId="{A318C3D4-88A6-87E4-762F-EE20CEDE8311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41" creationId="{1CEA0FAB-F1B5-5D9E-C590-9DED683E29E5}"/>
          </ac:grpSpMkLst>
        </pc:grpChg>
        <pc:grpChg chg="add del mod topLvl">
          <ac:chgData name="Robyn Gebbie" userId="96c8905da4e82956" providerId="LiveId" clId="{AB042A6C-B624-4D68-857B-1DF6D34317D0}" dt="2022-11-17T12:34:45.928" v="4693" actId="165"/>
          <ac:grpSpMkLst>
            <pc:docMk/>
            <pc:sldMk cId="897261339" sldId="267"/>
            <ac:grpSpMk id="246" creationId="{E3519DC5-1CBA-2B0D-3791-84F6DBAF3261}"/>
          </ac:grpSpMkLst>
        </pc:grpChg>
        <pc:grpChg chg="add del mod">
          <ac:chgData name="Robyn Gebbie" userId="96c8905da4e82956" providerId="LiveId" clId="{AB042A6C-B624-4D68-857B-1DF6D34317D0}" dt="2022-11-17T12:34:41.287" v="4692" actId="165"/>
          <ac:grpSpMkLst>
            <pc:docMk/>
            <pc:sldMk cId="897261339" sldId="267"/>
            <ac:grpSpMk id="251" creationId="{FDB1B0AC-61BB-5071-F9C8-86B6A1E78477}"/>
          </ac:grpSpMkLst>
        </pc:grpChg>
        <pc:grpChg chg="add del mod">
          <ac:chgData name="Robyn Gebbie" userId="96c8905da4e82956" providerId="LiveId" clId="{AB042A6C-B624-4D68-857B-1DF6D34317D0}" dt="2022-11-17T13:55:44.015" v="5389" actId="165"/>
          <ac:grpSpMkLst>
            <pc:docMk/>
            <pc:sldMk cId="897261339" sldId="267"/>
            <ac:grpSpMk id="252" creationId="{5B3B8D4C-7144-9C4B-88FD-9CD804769794}"/>
          </ac:grpSpMkLst>
        </pc:grpChg>
        <pc:grpChg chg="add mod">
          <ac:chgData name="Robyn Gebbie" userId="96c8905da4e82956" providerId="LiveId" clId="{AB042A6C-B624-4D68-857B-1DF6D34317D0}" dt="2022-11-17T14:00:55.340" v="5436" actId="164"/>
          <ac:grpSpMkLst>
            <pc:docMk/>
            <pc:sldMk cId="897261339" sldId="267"/>
            <ac:grpSpMk id="262" creationId="{B76D8E35-7C09-391E-18CD-8712EF18684A}"/>
          </ac:grpSpMkLst>
        </pc:grpChg>
        <pc:picChg chg="add mod">
          <ac:chgData name="Robyn Gebbie" userId="96c8905da4e82956" providerId="LiveId" clId="{AB042A6C-B624-4D68-857B-1DF6D34317D0}" dt="2022-11-17T12:41:43.776" v="5029" actId="1036"/>
          <ac:picMkLst>
            <pc:docMk/>
            <pc:sldMk cId="897261339" sldId="267"/>
            <ac:picMk id="253" creationId="{62CC7CD2-7EBF-668A-4C41-F0CC48E4B9EB}"/>
          </ac:picMkLst>
        </pc:picChg>
        <pc:picChg chg="add del mod">
          <ac:chgData name="Robyn Gebbie" userId="96c8905da4e82956" providerId="LiveId" clId="{AB042A6C-B624-4D68-857B-1DF6D34317D0}" dt="2022-11-17T12:35:35.022" v="4706" actId="21"/>
          <ac:picMkLst>
            <pc:docMk/>
            <pc:sldMk cId="897261339" sldId="267"/>
            <ac:picMk id="254" creationId="{82DBD56C-0730-3C46-6C9D-069464F043AC}"/>
          </ac:picMkLst>
        </pc:picChg>
      </pc:sldChg>
      <pc:sldChg chg="addSp delSp modSp new mod">
        <pc:chgData name="Robyn Gebbie" userId="96c8905da4e82956" providerId="LiveId" clId="{AB042A6C-B624-4D68-857B-1DF6D34317D0}" dt="2022-11-17T14:09:55.830" v="5516" actId="1076"/>
        <pc:sldMkLst>
          <pc:docMk/>
          <pc:sldMk cId="3701453671" sldId="268"/>
        </pc:sldMkLst>
        <pc:spChg chg="add mod">
          <ac:chgData name="Robyn Gebbie" userId="96c8905da4e82956" providerId="LiveId" clId="{AB042A6C-B624-4D68-857B-1DF6D34317D0}" dt="2022-11-17T13:08:21.384" v="5372" actId="208"/>
          <ac:spMkLst>
            <pc:docMk/>
            <pc:sldMk cId="3701453671" sldId="268"/>
            <ac:spMk id="7" creationId="{35D673C7-4F3E-51A4-86D4-FC1B2AA02EFA}"/>
          </ac:spMkLst>
        </pc:spChg>
        <pc:spChg chg="add del">
          <ac:chgData name="Robyn Gebbie" userId="96c8905da4e82956" providerId="LiveId" clId="{AB042A6C-B624-4D68-857B-1DF6D34317D0}" dt="2022-11-17T12:45:55.226" v="5077" actId="478"/>
          <ac:spMkLst>
            <pc:docMk/>
            <pc:sldMk cId="3701453671" sldId="268"/>
            <ac:spMk id="15" creationId="{9E7FD0CD-F1CB-2E2D-5BBC-310F78BF43D6}"/>
          </ac:spMkLst>
        </pc:spChg>
        <pc:spChg chg="add del mod">
          <ac:chgData name="Robyn Gebbie" userId="96c8905da4e82956" providerId="LiveId" clId="{AB042A6C-B624-4D68-857B-1DF6D34317D0}" dt="2022-11-17T12:48:50.462" v="5115" actId="478"/>
          <ac:spMkLst>
            <pc:docMk/>
            <pc:sldMk cId="3701453671" sldId="268"/>
            <ac:spMk id="29" creationId="{95FAC69E-401C-1CE8-BE30-084A1C618866}"/>
          </ac:spMkLst>
        </pc:spChg>
        <pc:spChg chg="add del">
          <ac:chgData name="Robyn Gebbie" userId="96c8905da4e82956" providerId="LiveId" clId="{AB042A6C-B624-4D68-857B-1DF6D34317D0}" dt="2022-11-17T12:49:04.918" v="5117" actId="11529"/>
          <ac:spMkLst>
            <pc:docMk/>
            <pc:sldMk cId="3701453671" sldId="268"/>
            <ac:spMk id="30" creationId="{383611DC-023D-6303-99A8-CFDAB383441A}"/>
          </ac:spMkLst>
        </pc:spChg>
        <pc:spChg chg="add del">
          <ac:chgData name="Robyn Gebbie" userId="96c8905da4e82956" providerId="LiveId" clId="{AB042A6C-B624-4D68-857B-1DF6D34317D0}" dt="2022-11-17T12:49:24.769" v="5119" actId="478"/>
          <ac:spMkLst>
            <pc:docMk/>
            <pc:sldMk cId="3701453671" sldId="268"/>
            <ac:spMk id="31" creationId="{6269A620-BE90-5FA4-0667-50592B54F557}"/>
          </ac:spMkLst>
        </pc:spChg>
        <pc:spChg chg="add del mod">
          <ac:chgData name="Robyn Gebbie" userId="96c8905da4e82956" providerId="LiveId" clId="{AB042A6C-B624-4D68-857B-1DF6D34317D0}" dt="2022-11-17T12:49:59.206" v="5123" actId="478"/>
          <ac:spMkLst>
            <pc:docMk/>
            <pc:sldMk cId="3701453671" sldId="268"/>
            <ac:spMk id="32" creationId="{C96F123F-C8D0-EF93-61AC-BCBD09DD29FE}"/>
          </ac:spMkLst>
        </pc:spChg>
        <pc:spChg chg="add mod">
          <ac:chgData name="Robyn Gebbie" userId="96c8905da4e82956" providerId="LiveId" clId="{AB042A6C-B624-4D68-857B-1DF6D34317D0}" dt="2022-11-17T14:09:32.784" v="5513" actId="208"/>
          <ac:spMkLst>
            <pc:docMk/>
            <pc:sldMk cId="3701453671" sldId="268"/>
            <ac:spMk id="33" creationId="{5FF0A209-64C7-B5A5-2C1D-955094621E10}"/>
          </ac:spMkLst>
        </pc:spChg>
        <pc:spChg chg="add mod">
          <ac:chgData name="Robyn Gebbie" userId="96c8905da4e82956" providerId="LiveId" clId="{AB042A6C-B624-4D68-857B-1DF6D34317D0}" dt="2022-11-17T14:09:55.830" v="5516" actId="1076"/>
          <ac:spMkLst>
            <pc:docMk/>
            <pc:sldMk cId="3701453671" sldId="268"/>
            <ac:spMk id="34" creationId="{28F26355-46A0-0197-B35A-BFDB1D7BABBB}"/>
          </ac:spMkLst>
        </pc:spChg>
        <pc:spChg chg="add mod">
          <ac:chgData name="Robyn Gebbie" userId="96c8905da4e82956" providerId="LiveId" clId="{AB042A6C-B624-4D68-857B-1DF6D34317D0}" dt="2022-11-17T14:03:49.654" v="5464" actId="1076"/>
          <ac:spMkLst>
            <pc:docMk/>
            <pc:sldMk cId="3701453671" sldId="268"/>
            <ac:spMk id="35" creationId="{3DF5AB01-FFC9-03ED-3E13-74C20BF946CF}"/>
          </ac:spMkLst>
        </pc:spChg>
        <pc:spChg chg="add mod">
          <ac:chgData name="Robyn Gebbie" userId="96c8905da4e82956" providerId="LiveId" clId="{AB042A6C-B624-4D68-857B-1DF6D34317D0}" dt="2022-11-17T12:53:09.971" v="5219" actId="20577"/>
          <ac:spMkLst>
            <pc:docMk/>
            <pc:sldMk cId="3701453671" sldId="268"/>
            <ac:spMk id="36" creationId="{2E14BB64-24DC-2395-5E87-D3E7DFA7627C}"/>
          </ac:spMkLst>
        </pc:spChg>
        <pc:grpChg chg="add mod">
          <ac:chgData name="Robyn Gebbie" userId="96c8905da4e82956" providerId="LiveId" clId="{AB042A6C-B624-4D68-857B-1DF6D34317D0}" dt="2022-11-17T14:03:49.654" v="5464" actId="1076"/>
          <ac:grpSpMkLst>
            <pc:docMk/>
            <pc:sldMk cId="3701453671" sldId="268"/>
            <ac:grpSpMk id="9" creationId="{1484341C-C5A5-CFB5-72A3-B09E99497AE1}"/>
          </ac:grpSpMkLst>
        </pc:grpChg>
        <pc:grpChg chg="mod">
          <ac:chgData name="Robyn Gebbie" userId="96c8905da4e82956" providerId="LiveId" clId="{AB042A6C-B624-4D68-857B-1DF6D34317D0}" dt="2022-11-17T12:47:19.058" v="5096"/>
          <ac:grpSpMkLst>
            <pc:docMk/>
            <pc:sldMk cId="3701453671" sldId="268"/>
            <ac:grpSpMk id="18" creationId="{81D86641-D19C-E218-FB05-D48FF9D7A6E3}"/>
          </ac:grpSpMkLst>
        </pc:grpChg>
        <pc:grpChg chg="mod">
          <ac:chgData name="Robyn Gebbie" userId="96c8905da4e82956" providerId="LiveId" clId="{AB042A6C-B624-4D68-857B-1DF6D34317D0}" dt="2022-11-17T12:47:45.389" v="5104"/>
          <ac:grpSpMkLst>
            <pc:docMk/>
            <pc:sldMk cId="3701453671" sldId="268"/>
            <ac:grpSpMk id="28" creationId="{C5EE7595-55B7-8340-A7A1-29BEC854993D}"/>
          </ac:grpSpMkLst>
        </pc:grpChg>
        <pc:grpChg chg="add mod">
          <ac:chgData name="Robyn Gebbie" userId="96c8905da4e82956" providerId="LiveId" clId="{AB042A6C-B624-4D68-857B-1DF6D34317D0}" dt="2022-11-17T14:03:49.654" v="5464" actId="1076"/>
          <ac:grpSpMkLst>
            <pc:docMk/>
            <pc:sldMk cId="3701453671" sldId="268"/>
            <ac:grpSpMk id="37" creationId="{4305C2DF-642F-3C08-6536-B04DA38CC490}"/>
          </ac:grpSpMkLst>
        </pc:grpChg>
        <pc:picChg chg="add del mod">
          <ac:chgData name="Robyn Gebbie" userId="96c8905da4e82956" providerId="LiveId" clId="{AB042A6C-B624-4D68-857B-1DF6D34317D0}" dt="2022-11-17T12:44:12.628" v="5056" actId="164"/>
          <ac:picMkLst>
            <pc:docMk/>
            <pc:sldMk cId="3701453671" sldId="268"/>
            <ac:picMk id="2" creationId="{47D0B936-7E32-2648-DCF3-4053151D5909}"/>
          </ac:picMkLst>
        </pc:picChg>
        <pc:picChg chg="add mod modCrop">
          <ac:chgData name="Robyn Gebbie" userId="96c8905da4e82956" providerId="LiveId" clId="{AB042A6C-B624-4D68-857B-1DF6D34317D0}" dt="2022-11-17T12:44:12.628" v="5056" actId="164"/>
          <ac:picMkLst>
            <pc:docMk/>
            <pc:sldMk cId="3701453671" sldId="268"/>
            <ac:picMk id="6" creationId="{2681F521-310B-1EDD-2F72-F890C1EC0165}"/>
          </ac:picMkLst>
        </pc:picChg>
        <pc:picChg chg="add mod modCrop">
          <ac:chgData name="Robyn Gebbie" userId="96c8905da4e82956" providerId="LiveId" clId="{AB042A6C-B624-4D68-857B-1DF6D34317D0}" dt="2022-11-17T14:03:32.599" v="5461" actId="164"/>
          <ac:picMkLst>
            <pc:docMk/>
            <pc:sldMk cId="3701453671" sldId="268"/>
            <ac:picMk id="8" creationId="{EAC9C27B-35A8-AEF3-66F3-EC905DBED4E0}"/>
          </ac:picMkLst>
        </pc:picChg>
        <pc:inkChg chg="add del mod">
          <ac:chgData name="Robyn Gebbie" userId="96c8905da4e82956" providerId="LiveId" clId="{AB042A6C-B624-4D68-857B-1DF6D34317D0}" dt="2022-11-17T12:47:20.811" v="5097" actId="9405"/>
          <ac:inkMkLst>
            <pc:docMk/>
            <pc:sldMk cId="3701453671" sldId="268"/>
            <ac:inkMk id="16" creationId="{6228E65C-E6C3-51BE-6547-DC2A246B05C1}"/>
          </ac:inkMkLst>
        </pc:inkChg>
        <pc:inkChg chg="add del mod">
          <ac:chgData name="Robyn Gebbie" userId="96c8905da4e82956" providerId="LiveId" clId="{AB042A6C-B624-4D68-857B-1DF6D34317D0}" dt="2022-11-17T12:47:19.058" v="5096"/>
          <ac:inkMkLst>
            <pc:docMk/>
            <pc:sldMk cId="3701453671" sldId="268"/>
            <ac:inkMk id="17" creationId="{061ED4B7-1A17-5906-3414-D6739B875968}"/>
          </ac:inkMkLst>
        </pc:inkChg>
        <pc:inkChg chg="add del">
          <ac:chgData name="Robyn Gebbie" userId="96c8905da4e82956" providerId="LiveId" clId="{AB042A6C-B624-4D68-857B-1DF6D34317D0}" dt="2022-11-17T12:47:18.648" v="5094" actId="9405"/>
          <ac:inkMkLst>
            <pc:docMk/>
            <pc:sldMk cId="3701453671" sldId="268"/>
            <ac:inkMk id="19" creationId="{87990EAC-0FA2-2B34-D1AC-CB130EC9134A}"/>
          </ac:inkMkLst>
        </pc:inkChg>
        <pc:inkChg chg="add del">
          <ac:chgData name="Robyn Gebbie" userId="96c8905da4e82956" providerId="LiveId" clId="{AB042A6C-B624-4D68-857B-1DF6D34317D0}" dt="2022-11-17T12:47:18.197" v="5093" actId="9405"/>
          <ac:inkMkLst>
            <pc:docMk/>
            <pc:sldMk cId="3701453671" sldId="268"/>
            <ac:inkMk id="20" creationId="{4CE12793-8934-FCB0-54A1-4D783130C351}"/>
          </ac:inkMkLst>
        </pc:inkChg>
        <pc:inkChg chg="add del">
          <ac:chgData name="Robyn Gebbie" userId="96c8905da4e82956" providerId="LiveId" clId="{AB042A6C-B624-4D68-857B-1DF6D34317D0}" dt="2022-11-17T12:47:17.788" v="5092" actId="9405"/>
          <ac:inkMkLst>
            <pc:docMk/>
            <pc:sldMk cId="3701453671" sldId="268"/>
            <ac:inkMk id="21" creationId="{C7A64C1E-EB1D-901E-BF18-14C0A474D8D7}"/>
          </ac:inkMkLst>
        </pc:inkChg>
        <pc:inkChg chg="add del">
          <ac:chgData name="Robyn Gebbie" userId="96c8905da4e82956" providerId="LiveId" clId="{AB042A6C-B624-4D68-857B-1DF6D34317D0}" dt="2022-11-17T12:47:17.363" v="5091" actId="9405"/>
          <ac:inkMkLst>
            <pc:docMk/>
            <pc:sldMk cId="3701453671" sldId="268"/>
            <ac:inkMk id="22" creationId="{EAFAF47B-1742-BBBE-F77B-BD786BE5F02C}"/>
          </ac:inkMkLst>
        </pc:inkChg>
        <pc:inkChg chg="add del">
          <ac:chgData name="Robyn Gebbie" userId="96c8905da4e82956" providerId="LiveId" clId="{AB042A6C-B624-4D68-857B-1DF6D34317D0}" dt="2022-11-17T12:47:03.632" v="5087" actId="9405"/>
          <ac:inkMkLst>
            <pc:docMk/>
            <pc:sldMk cId="3701453671" sldId="268"/>
            <ac:inkMk id="23" creationId="{4DCECEAF-35D4-EFE8-8ED3-F7A0684005FD}"/>
          </ac:inkMkLst>
        </pc:inkChg>
        <pc:inkChg chg="add del">
          <ac:chgData name="Robyn Gebbie" userId="96c8905da4e82956" providerId="LiveId" clId="{AB042A6C-B624-4D68-857B-1DF6D34317D0}" dt="2022-11-17T12:47:16.989" v="5090" actId="9405"/>
          <ac:inkMkLst>
            <pc:docMk/>
            <pc:sldMk cId="3701453671" sldId="268"/>
            <ac:inkMk id="24" creationId="{7EA6E3A5-CE7F-7ECB-1192-C7D0069EAFDD}"/>
          </ac:inkMkLst>
        </pc:inkChg>
        <pc:inkChg chg="add del">
          <ac:chgData name="Robyn Gebbie" userId="96c8905da4e82956" providerId="LiveId" clId="{AB042A6C-B624-4D68-857B-1DF6D34317D0}" dt="2022-11-17T12:47:31.004" v="5099" actId="9405"/>
          <ac:inkMkLst>
            <pc:docMk/>
            <pc:sldMk cId="3701453671" sldId="268"/>
            <ac:inkMk id="25" creationId="{17A4D82B-E62E-6787-7014-EEFFB56C3233}"/>
          </ac:inkMkLst>
        </pc:inkChg>
        <pc:inkChg chg="add del mod">
          <ac:chgData name="Robyn Gebbie" userId="96c8905da4e82956" providerId="LiveId" clId="{AB042A6C-B624-4D68-857B-1DF6D34317D0}" dt="2022-11-17T12:47:45.833" v="5105" actId="9405"/>
          <ac:inkMkLst>
            <pc:docMk/>
            <pc:sldMk cId="3701453671" sldId="268"/>
            <ac:inkMk id="26" creationId="{785CC183-E7EB-8F70-9A2E-AE05323EFB50}"/>
          </ac:inkMkLst>
        </pc:inkChg>
        <pc:inkChg chg="add del mod">
          <ac:chgData name="Robyn Gebbie" userId="96c8905da4e82956" providerId="LiveId" clId="{AB042A6C-B624-4D68-857B-1DF6D34317D0}" dt="2022-11-17T12:47:45.389" v="5104"/>
          <ac:inkMkLst>
            <pc:docMk/>
            <pc:sldMk cId="3701453671" sldId="268"/>
            <ac:inkMk id="27" creationId="{B9F40174-D077-B81E-1E9E-0386935A1B95}"/>
          </ac:inkMkLst>
        </pc:inkChg>
        <pc:cxnChg chg="add del mod">
          <ac:chgData name="Robyn Gebbie" userId="96c8905da4e82956" providerId="LiveId" clId="{AB042A6C-B624-4D68-857B-1DF6D34317D0}" dt="2022-11-17T12:41:11.249" v="4972" actId="478"/>
          <ac:cxnSpMkLst>
            <pc:docMk/>
            <pc:sldMk cId="3701453671" sldId="268"/>
            <ac:cxnSpMk id="4" creationId="{86599C20-8E68-F2DC-07D8-3AFBE8AF93BA}"/>
          </ac:cxnSpMkLst>
        </pc:cxnChg>
        <pc:cxnChg chg="add mod">
          <ac:chgData name="Robyn Gebbie" userId="96c8905da4e82956" providerId="LiveId" clId="{AB042A6C-B624-4D68-857B-1DF6D34317D0}" dt="2022-11-17T14:03:32.599" v="5461" actId="164"/>
          <ac:cxnSpMkLst>
            <pc:docMk/>
            <pc:sldMk cId="3701453671" sldId="268"/>
            <ac:cxnSpMk id="11" creationId="{2027A8E4-846A-ACFB-9BD1-064E6B27EFB2}"/>
          </ac:cxnSpMkLst>
        </pc:cxnChg>
        <pc:cxnChg chg="add del">
          <ac:chgData name="Robyn Gebbie" userId="96c8905da4e82956" providerId="LiveId" clId="{AB042A6C-B624-4D68-857B-1DF6D34317D0}" dt="2022-11-17T12:45:29.160" v="5075" actId="11529"/>
          <ac:cxnSpMkLst>
            <pc:docMk/>
            <pc:sldMk cId="3701453671" sldId="268"/>
            <ac:cxnSpMk id="14" creationId="{0829C21B-3928-37C7-E058-8552B0E2B458}"/>
          </ac:cxnSpMkLst>
        </pc:cxnChg>
      </pc:sldChg>
      <pc:sldChg chg="modSp add mod">
        <pc:chgData name="Robyn Gebbie" userId="96c8905da4e82956" providerId="LiveId" clId="{AB042A6C-B624-4D68-857B-1DF6D34317D0}" dt="2022-11-17T12:53:52.919" v="5224" actId="207"/>
        <pc:sldMkLst>
          <pc:docMk/>
          <pc:sldMk cId="2131746542" sldId="269"/>
        </pc:sldMkLst>
        <pc:spChg chg="mod">
          <ac:chgData name="Robyn Gebbie" userId="96c8905da4e82956" providerId="LiveId" clId="{AB042A6C-B624-4D68-857B-1DF6D34317D0}" dt="2022-11-17T12:53:44.143" v="5223" actId="207"/>
          <ac:spMkLst>
            <pc:docMk/>
            <pc:sldMk cId="2131746542" sldId="269"/>
            <ac:spMk id="22" creationId="{C9A8D1A4-1C68-4E4A-B85F-C96095C44F76}"/>
          </ac:spMkLst>
        </pc:spChg>
        <pc:spChg chg="mod">
          <ac:chgData name="Robyn Gebbie" userId="96c8905da4e82956" providerId="LiveId" clId="{AB042A6C-B624-4D68-857B-1DF6D34317D0}" dt="2022-11-17T12:53:52.919" v="5224" actId="207"/>
          <ac:spMkLst>
            <pc:docMk/>
            <pc:sldMk cId="2131746542" sldId="269"/>
            <ac:spMk id="30" creationId="{11F96AE9-A603-4154-A4AB-0D3D421FD822}"/>
          </ac:spMkLst>
        </pc:spChg>
      </pc:sldChg>
      <pc:sldChg chg="addSp modSp new mod">
        <pc:chgData name="Robyn Gebbie" userId="96c8905da4e82956" providerId="LiveId" clId="{AB042A6C-B624-4D68-857B-1DF6D34317D0}" dt="2022-11-17T14:09:10.916" v="5512" actId="208"/>
        <pc:sldMkLst>
          <pc:docMk/>
          <pc:sldMk cId="776335678" sldId="270"/>
        </pc:sldMkLst>
        <pc:spChg chg="add mod">
          <ac:chgData name="Robyn Gebbie" userId="96c8905da4e82956" providerId="LiveId" clId="{AB042A6C-B624-4D68-857B-1DF6D34317D0}" dt="2022-11-17T14:07:28.834" v="5498" actId="1076"/>
          <ac:spMkLst>
            <pc:docMk/>
            <pc:sldMk cId="776335678" sldId="270"/>
            <ac:spMk id="3" creationId="{9E296695-CCD8-900A-309A-8D6705680873}"/>
          </ac:spMkLst>
        </pc:spChg>
        <pc:spChg chg="add mod">
          <ac:chgData name="Robyn Gebbie" userId="96c8905da4e82956" providerId="LiveId" clId="{AB042A6C-B624-4D68-857B-1DF6D34317D0}" dt="2022-11-17T14:05:33.167" v="5472" actId="164"/>
          <ac:spMkLst>
            <pc:docMk/>
            <pc:sldMk cId="776335678" sldId="270"/>
            <ac:spMk id="7" creationId="{54F0EAB3-9B0E-4DD9-37D1-30CB93DBA66C}"/>
          </ac:spMkLst>
        </pc:spChg>
        <pc:spChg chg="add mod">
          <ac:chgData name="Robyn Gebbie" userId="96c8905da4e82956" providerId="LiveId" clId="{AB042A6C-B624-4D68-857B-1DF6D34317D0}" dt="2022-11-17T14:09:10.916" v="5512" actId="208"/>
          <ac:spMkLst>
            <pc:docMk/>
            <pc:sldMk cId="776335678" sldId="270"/>
            <ac:spMk id="13" creationId="{599E549C-40E1-A98C-DAF0-52D5C57E5D80}"/>
          </ac:spMkLst>
        </pc:spChg>
        <pc:spChg chg="add mod">
          <ac:chgData name="Robyn Gebbie" userId="96c8905da4e82956" providerId="LiveId" clId="{AB042A6C-B624-4D68-857B-1DF6D34317D0}" dt="2022-11-17T14:05:33.167" v="5472" actId="164"/>
          <ac:spMkLst>
            <pc:docMk/>
            <pc:sldMk cId="776335678" sldId="270"/>
            <ac:spMk id="14" creationId="{FD7824E8-094D-946D-8E7B-6DE27A46B97A}"/>
          </ac:spMkLst>
        </pc:spChg>
        <pc:spChg chg="add mod">
          <ac:chgData name="Robyn Gebbie" userId="96c8905da4e82956" providerId="LiveId" clId="{AB042A6C-B624-4D68-857B-1DF6D34317D0}" dt="2022-11-17T12:59:51.077" v="5352" actId="20577"/>
          <ac:spMkLst>
            <pc:docMk/>
            <pc:sldMk cId="776335678" sldId="270"/>
            <ac:spMk id="15" creationId="{645CBB14-7A77-0D87-DA00-46DCE09D8911}"/>
          </ac:spMkLst>
        </pc:spChg>
        <pc:grpChg chg="add mod">
          <ac:chgData name="Robyn Gebbie" userId="96c8905da4e82956" providerId="LiveId" clId="{AB042A6C-B624-4D68-857B-1DF6D34317D0}" dt="2022-11-17T14:05:47.535" v="5485" actId="1076"/>
          <ac:grpSpMkLst>
            <pc:docMk/>
            <pc:sldMk cId="776335678" sldId="270"/>
            <ac:grpSpMk id="17" creationId="{F0D85945-C030-E186-03C9-039F057C3BF3}"/>
          </ac:grpSpMkLst>
        </pc:grpChg>
        <pc:picChg chg="add mod">
          <ac:chgData name="Robyn Gebbie" userId="96c8905da4e82956" providerId="LiveId" clId="{AB042A6C-B624-4D68-857B-1DF6D34317D0}" dt="2022-11-17T14:05:33.167" v="5472" actId="164"/>
          <ac:picMkLst>
            <pc:docMk/>
            <pc:sldMk cId="776335678" sldId="270"/>
            <ac:picMk id="2" creationId="{35CBB7AE-7AA2-9EBC-3473-D3F55A4F6F8F}"/>
          </ac:picMkLst>
        </pc:picChg>
        <pc:cxnChg chg="add mod">
          <ac:chgData name="Robyn Gebbie" userId="96c8905da4e82956" providerId="LiveId" clId="{AB042A6C-B624-4D68-857B-1DF6D34317D0}" dt="2022-11-17T14:07:30.171" v="5502" actId="1035"/>
          <ac:cxnSpMkLst>
            <pc:docMk/>
            <pc:sldMk cId="776335678" sldId="270"/>
            <ac:cxnSpMk id="4" creationId="{3D9363E6-E534-D338-ED40-902FAC1F6EB7}"/>
          </ac:cxnSpMkLst>
        </pc:cxnChg>
        <pc:cxnChg chg="add mod">
          <ac:chgData name="Robyn Gebbie" userId="96c8905da4e82956" providerId="LiveId" clId="{AB042A6C-B624-4D68-857B-1DF6D34317D0}" dt="2022-11-17T14:07:56.762" v="5511" actId="14100"/>
          <ac:cxnSpMkLst>
            <pc:docMk/>
            <pc:sldMk cId="776335678" sldId="270"/>
            <ac:cxnSpMk id="8" creationId="{497D41F3-F928-543E-398D-20FF4BA8AD04}"/>
          </ac:cxnSpMkLst>
        </pc:cxnChg>
      </pc:sldChg>
      <pc:sldChg chg="modSp add mod">
        <pc:chgData name="Robyn Gebbie" userId="96c8905da4e82956" providerId="LiveId" clId="{AB042A6C-B624-4D68-857B-1DF6D34317D0}" dt="2022-11-17T13:00:54.955" v="5366" actId="207"/>
        <pc:sldMkLst>
          <pc:docMk/>
          <pc:sldMk cId="2923329905" sldId="271"/>
        </pc:sldMkLst>
        <pc:spChg chg="mod">
          <ac:chgData name="Robyn Gebbie" userId="96c8905da4e82956" providerId="LiveId" clId="{AB042A6C-B624-4D68-857B-1DF6D34317D0}" dt="2022-11-17T13:00:46.683" v="5365" actId="207"/>
          <ac:spMkLst>
            <pc:docMk/>
            <pc:sldMk cId="2923329905" sldId="271"/>
            <ac:spMk id="30" creationId="{11F96AE9-A603-4154-A4AB-0D3D421FD822}"/>
          </ac:spMkLst>
        </pc:spChg>
        <pc:spChg chg="mod">
          <ac:chgData name="Robyn Gebbie" userId="96c8905da4e82956" providerId="LiveId" clId="{AB042A6C-B624-4D68-857B-1DF6D34317D0}" dt="2022-11-17T13:00:54.955" v="5366" actId="207"/>
          <ac:spMkLst>
            <pc:docMk/>
            <pc:sldMk cId="2923329905" sldId="271"/>
            <ac:spMk id="38" creationId="{D82EA89E-DC2B-48CD-A45C-D39D7D40D05A}"/>
          </ac:spMkLst>
        </pc:spChg>
      </pc:sldChg>
      <pc:sldChg chg="addSp delSp modSp new mod">
        <pc:chgData name="Robyn Gebbie" userId="96c8905da4e82956" providerId="LiveId" clId="{AB042A6C-B624-4D68-857B-1DF6D34317D0}" dt="2022-11-18T08:56:06.711" v="5675" actId="114"/>
        <pc:sldMkLst>
          <pc:docMk/>
          <pc:sldMk cId="3836526098" sldId="272"/>
        </pc:sldMkLst>
        <pc:spChg chg="add mod">
          <ac:chgData name="Robyn Gebbie" userId="96c8905da4e82956" providerId="LiveId" clId="{AB042A6C-B624-4D68-857B-1DF6D34317D0}" dt="2022-11-18T08:56:06.711" v="5675" actId="114"/>
          <ac:spMkLst>
            <pc:docMk/>
            <pc:sldMk cId="3836526098" sldId="272"/>
            <ac:spMk id="6" creationId="{CD471D14-D1FA-B2A9-D90E-AF5BD32D83F0}"/>
          </ac:spMkLst>
        </pc:spChg>
        <pc:spChg chg="add mod">
          <ac:chgData name="Robyn Gebbie" userId="96c8905da4e82956" providerId="LiveId" clId="{AB042A6C-B624-4D68-857B-1DF6D34317D0}" dt="2022-11-18T08:56:01.072" v="5673" actId="114"/>
          <ac:spMkLst>
            <pc:docMk/>
            <pc:sldMk cId="3836526098" sldId="272"/>
            <ac:spMk id="9" creationId="{BEB34CF1-A297-E8CE-C432-9B4BABBF9332}"/>
          </ac:spMkLst>
        </pc:spChg>
        <pc:spChg chg="add mod">
          <ac:chgData name="Robyn Gebbie" userId="96c8905da4e82956" providerId="LiveId" clId="{AB042A6C-B624-4D68-857B-1DF6D34317D0}" dt="2022-11-18T08:56:03.861" v="5674" actId="114"/>
          <ac:spMkLst>
            <pc:docMk/>
            <pc:sldMk cId="3836526098" sldId="272"/>
            <ac:spMk id="10" creationId="{81CE1FB5-A3F7-9133-5598-D841494D2DCF}"/>
          </ac:spMkLst>
        </pc:spChg>
        <pc:picChg chg="add del mod">
          <ac:chgData name="Robyn Gebbie" userId="96c8905da4e82956" providerId="LiveId" clId="{AB042A6C-B624-4D68-857B-1DF6D34317D0}" dt="2022-11-18T08:52:14.287" v="5521" actId="478"/>
          <ac:picMkLst>
            <pc:docMk/>
            <pc:sldMk cId="3836526098" sldId="272"/>
            <ac:picMk id="3" creationId="{C4355467-0BAC-ED02-518F-EAF301CFFBCE}"/>
          </ac:picMkLst>
        </pc:picChg>
        <pc:picChg chg="add mod">
          <ac:chgData name="Robyn Gebbie" userId="96c8905da4e82956" providerId="LiveId" clId="{AB042A6C-B624-4D68-857B-1DF6D34317D0}" dt="2022-11-18T08:54:32.591" v="5610" actId="1076"/>
          <ac:picMkLst>
            <pc:docMk/>
            <pc:sldMk cId="3836526098" sldId="272"/>
            <ac:picMk id="5" creationId="{8273A927-05ED-39B1-A9CB-CC908CA5E669}"/>
          </ac:picMkLst>
        </pc:picChg>
        <pc:picChg chg="add mod">
          <ac:chgData name="Robyn Gebbie" userId="96c8905da4e82956" providerId="LiveId" clId="{AB042A6C-B624-4D68-857B-1DF6D34317D0}" dt="2022-11-18T08:54:49.601" v="5614" actId="1076"/>
          <ac:picMkLst>
            <pc:docMk/>
            <pc:sldMk cId="3836526098" sldId="272"/>
            <ac:picMk id="7" creationId="{AF16DBA6-ED4F-5553-1B0F-10CDA71A42BC}"/>
          </ac:picMkLst>
        </pc:picChg>
        <pc:picChg chg="add mod">
          <ac:chgData name="Robyn Gebbie" userId="96c8905da4e82956" providerId="LiveId" clId="{AB042A6C-B624-4D68-857B-1DF6D34317D0}" dt="2022-11-18T08:55:07.714" v="5619" actId="1076"/>
          <ac:picMkLst>
            <pc:docMk/>
            <pc:sldMk cId="3836526098" sldId="272"/>
            <ac:picMk id="8" creationId="{EDB2AC93-FEEF-38A5-BA51-E2A3E541E0C2}"/>
          </ac:picMkLst>
        </pc:picChg>
      </pc:sldChg>
      <pc:sldChg chg="addSp delSp modSp new mod">
        <pc:chgData name="Robyn Gebbie" userId="96c8905da4e82956" providerId="LiveId" clId="{AB042A6C-B624-4D68-857B-1DF6D34317D0}" dt="2022-11-18T09:01:34.304" v="5808" actId="20577"/>
        <pc:sldMkLst>
          <pc:docMk/>
          <pc:sldMk cId="2554763332" sldId="273"/>
        </pc:sldMkLst>
        <pc:spChg chg="add del mod">
          <ac:chgData name="Robyn Gebbie" userId="96c8905da4e82956" providerId="LiveId" clId="{AB042A6C-B624-4D68-857B-1DF6D34317D0}" dt="2022-11-18T08:57:26.789" v="5686"/>
          <ac:spMkLst>
            <pc:docMk/>
            <pc:sldMk cId="2554763332" sldId="273"/>
            <ac:spMk id="3" creationId="{67E09D82-2ED1-E260-904A-FE00918526C1}"/>
          </ac:spMkLst>
        </pc:spChg>
        <pc:spChg chg="add del mod">
          <ac:chgData name="Robyn Gebbie" userId="96c8905da4e82956" providerId="LiveId" clId="{AB042A6C-B624-4D68-857B-1DF6D34317D0}" dt="2022-11-18T09:00:40.483" v="5722" actId="478"/>
          <ac:spMkLst>
            <pc:docMk/>
            <pc:sldMk cId="2554763332" sldId="273"/>
            <ac:spMk id="5" creationId="{953F0924-E2FE-4184-D423-0ABA2E961571}"/>
          </ac:spMkLst>
        </pc:spChg>
        <pc:spChg chg="add mod">
          <ac:chgData name="Robyn Gebbie" userId="96c8905da4e82956" providerId="LiveId" clId="{AB042A6C-B624-4D68-857B-1DF6D34317D0}" dt="2022-11-18T09:01:34.304" v="5808" actId="20577"/>
          <ac:spMkLst>
            <pc:docMk/>
            <pc:sldMk cId="2554763332" sldId="273"/>
            <ac:spMk id="7" creationId="{B8CEA34F-CCC0-E6C8-B08B-D4FA0C10D932}"/>
          </ac:spMkLst>
        </pc:spChg>
        <pc:spChg chg="add del mod">
          <ac:chgData name="Robyn Gebbie" userId="96c8905da4e82956" providerId="LiveId" clId="{AB042A6C-B624-4D68-857B-1DF6D34317D0}" dt="2022-11-18T09:00:55.959" v="5725"/>
          <ac:spMkLst>
            <pc:docMk/>
            <pc:sldMk cId="2554763332" sldId="273"/>
            <ac:spMk id="8" creationId="{3A169C64-F2CD-E0A5-634B-ACFFB57D832C}"/>
          </ac:spMkLst>
        </pc:spChg>
        <pc:graphicFrameChg chg="add del mod modGraphic">
          <ac:chgData name="Robyn Gebbie" userId="96c8905da4e82956" providerId="LiveId" clId="{AB042A6C-B624-4D68-857B-1DF6D34317D0}" dt="2022-11-18T08:57:26.789" v="5686"/>
          <ac:graphicFrameMkLst>
            <pc:docMk/>
            <pc:sldMk cId="2554763332" sldId="273"/>
            <ac:graphicFrameMk id="2" creationId="{8C05D00D-A70C-A2AB-4273-E00A007CAC4B}"/>
          </ac:graphicFrameMkLst>
        </pc:graphicFrameChg>
        <pc:graphicFrameChg chg="add mod modGraphic">
          <ac:chgData name="Robyn Gebbie" userId="96c8905da4e82956" providerId="LiveId" clId="{AB042A6C-B624-4D68-857B-1DF6D34317D0}" dt="2022-11-18T09:00:22.571" v="5720" actId="12385"/>
          <ac:graphicFrameMkLst>
            <pc:docMk/>
            <pc:sldMk cId="2554763332" sldId="273"/>
            <ac:graphicFrameMk id="4" creationId="{168AE679-5432-ABAF-24C3-DB434AD49101}"/>
          </ac:graphicFrameMkLst>
        </pc:graphicFrameChg>
        <pc:graphicFrameChg chg="add mod modGraphic">
          <ac:chgData name="Robyn Gebbie" userId="96c8905da4e82956" providerId="LiveId" clId="{AB042A6C-B624-4D68-857B-1DF6D34317D0}" dt="2022-11-18T09:00:28.717" v="5721" actId="12385"/>
          <ac:graphicFrameMkLst>
            <pc:docMk/>
            <pc:sldMk cId="2554763332" sldId="273"/>
            <ac:graphicFrameMk id="6" creationId="{828B9739-742B-5178-996D-6CBC8E638D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2E15B-76CD-40CC-B4A5-4245589C4D42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2E689-89C5-49EE-BCFF-04343E7F3F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0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9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3100-DD01-4947-89C5-42BF1481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E63AC-6FBF-488E-BC6E-DDF66311D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4E0C-3250-4B9D-9ED7-5380120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833EF-3B00-45C3-942E-CB9C228D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7BB80-9BD2-4D73-92F7-3A7C7E74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7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68CC-8A06-4F92-BC6E-0E494ADB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6E043-C566-4854-9E37-38B6F0F3B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A78C-72BE-42AD-8B8C-BD806C83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EFF2-4341-47B7-B1D3-95845786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A517-F880-4D00-B7F9-B990E68C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08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F73C9-DD0A-413E-A77C-82E2D2073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73739-69B8-4719-87AD-26CB4558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088-6CBD-453D-A387-DDB14025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C1FC-6935-4896-A663-F9AD0CD7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D21A-B904-4595-A903-F0E69B9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70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6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4469-745F-4B19-B84A-0B1DD7B3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86C9-8584-4529-815D-77BBF2A34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ACA2-111E-48D0-B037-73344B6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763B-4B4B-4448-A87B-65909433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5D9A-77B6-42A6-8F26-E9EF7299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3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6D03-BB92-41E4-A87E-42238637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F231-8CDE-4BB9-8ECC-946EE99AD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8620-E605-4ACE-B4E4-B5042207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CA45-7B3C-4E28-82C3-0DAAAD64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1126-9035-4E84-BCF1-626A8122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5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801-9296-42DE-B3BD-4EE2DBF1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E94F-CEAE-451D-8679-885AD925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D393-7091-4CF2-983A-4FB5E5BB0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0EFD9-ED9B-4D24-B2B1-0F721301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F1D75-66C2-4032-BFAA-845AD4B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073DC-4E10-46D5-915D-A6C897D2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81B7-8AA4-475F-88DB-EB9BC60E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1D60-D409-42EE-9FDC-20E8C01D4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F400-FFF7-4ED9-82E0-88461A1F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BD0B4-800F-4904-A324-E1EE607FE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12C54-0D7A-404C-9E3C-934154FB2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1D1FE-A36A-4C20-AF80-C909CEA5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3A630-6E4F-4F6E-AD5F-8AC300BC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D451F-988C-4313-8E3A-D43A2B7E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63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345B-6337-4C1E-9478-1643D463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4D8BF-4E2F-4828-8E32-36446C4B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8BE5B-24A2-4492-8679-E832E976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A9229-5253-42AF-94EE-F193C228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5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7659C-D988-4450-8144-9639927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D56A6-FCEA-43B5-9726-7401913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27051-C322-4D1F-B5EF-AB4CFE13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F910BE-6934-4453-8A57-946431E4A0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99209" cy="6864824"/>
          </a:xfrm>
          <a:custGeom>
            <a:avLst/>
            <a:gdLst>
              <a:gd name="connsiteX0" fmla="*/ 0 w 11599209"/>
              <a:gd name="connsiteY0" fmla="*/ 0 h 6864824"/>
              <a:gd name="connsiteX1" fmla="*/ 11599209 w 11599209"/>
              <a:gd name="connsiteY1" fmla="*/ 0 h 6864824"/>
              <a:gd name="connsiteX2" fmla="*/ 10570509 w 11599209"/>
              <a:gd name="connsiteY2" fmla="*/ 1200150 h 6864824"/>
              <a:gd name="connsiteX3" fmla="*/ 9467850 w 11599209"/>
              <a:gd name="connsiteY3" fmla="*/ 1619250 h 6864824"/>
              <a:gd name="connsiteX4" fmla="*/ 9007522 w 11599209"/>
              <a:gd name="connsiteY4" fmla="*/ 2606723 h 6864824"/>
              <a:gd name="connsiteX5" fmla="*/ 8065827 w 11599209"/>
              <a:gd name="connsiteY5" fmla="*/ 3521122 h 6864824"/>
              <a:gd name="connsiteX6" fmla="*/ 6332561 w 11599209"/>
              <a:gd name="connsiteY6" fmla="*/ 3807725 h 6864824"/>
              <a:gd name="connsiteX7" fmla="*/ 5718412 w 11599209"/>
              <a:gd name="connsiteY7" fmla="*/ 4681183 h 6864824"/>
              <a:gd name="connsiteX8" fmla="*/ 4380932 w 11599209"/>
              <a:gd name="connsiteY8" fmla="*/ 5554638 h 6864824"/>
              <a:gd name="connsiteX9" fmla="*/ 3166281 w 11599209"/>
              <a:gd name="connsiteY9" fmla="*/ 5718412 h 6864824"/>
              <a:gd name="connsiteX10" fmla="*/ 1869744 w 11599209"/>
              <a:gd name="connsiteY10" fmla="*/ 6864824 h 6864824"/>
              <a:gd name="connsiteX11" fmla="*/ 0 w 11599209"/>
              <a:gd name="connsiteY11" fmla="*/ 6858000 h 686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99209" h="6864824">
                <a:moveTo>
                  <a:pt x="0" y="0"/>
                </a:moveTo>
                <a:lnTo>
                  <a:pt x="11599209" y="0"/>
                </a:lnTo>
                <a:lnTo>
                  <a:pt x="10570509" y="1200150"/>
                </a:lnTo>
                <a:lnTo>
                  <a:pt x="9467850" y="1619250"/>
                </a:lnTo>
                <a:lnTo>
                  <a:pt x="9007522" y="2606723"/>
                </a:lnTo>
                <a:lnTo>
                  <a:pt x="8065827" y="3521122"/>
                </a:lnTo>
                <a:lnTo>
                  <a:pt x="6332561" y="3807725"/>
                </a:lnTo>
                <a:lnTo>
                  <a:pt x="5718412" y="4681183"/>
                </a:lnTo>
                <a:lnTo>
                  <a:pt x="4380932" y="5554638"/>
                </a:lnTo>
                <a:lnTo>
                  <a:pt x="3166281" y="5718412"/>
                </a:lnTo>
                <a:lnTo>
                  <a:pt x="1869744" y="6864824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9DE-1E3A-462F-A119-593F772E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86C-7FD1-4BE2-B027-27253792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1F283-1823-499A-B1C9-978B7D2B8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3B64C-DFD5-4D0E-A522-A8481182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0CDEB-59EA-4876-9806-492E039B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A695-3804-4E3E-B6C3-6CB211B2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101B-AFF4-41F5-BEAE-5039030A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ED8FF-260E-4DB4-ACB5-6C7EFF0AB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18ED1-6730-4A2B-B9F8-0FE7E82E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E3FF8-6285-4FEF-97BB-9445B83E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9835-E1A3-48D6-8BE1-DF3C5250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A726-57A7-4285-8DCD-27E99CA6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1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CADF-F954-4EF6-90E6-64BA1AC9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CB521-64F6-4E53-90A3-F5AA1E30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BC191-E71A-416D-BEB8-CFD86EDD1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80641-9568-4C00-81D1-4ACC73D9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2FCD-FDA0-4AF2-9E5F-86B8AF10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8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Shape, circle&#10;&#10;Description automatically generated">
            <a:extLst>
              <a:ext uri="{FF2B5EF4-FFF2-40B4-BE49-F238E27FC236}">
                <a16:creationId xmlns:a16="http://schemas.microsoft.com/office/drawing/2014/main" id="{41D2FC56-6CBD-7FF7-B310-13DB28852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7" b="5597"/>
          <a:stretch>
            <a:fillRect/>
          </a:stretch>
        </p:blipFill>
        <p:spPr/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664377-4396-42B6-876E-D61B1CC66E81}"/>
              </a:ext>
            </a:extLst>
          </p:cNvPr>
          <p:cNvCxnSpPr>
            <a:cxnSpLocks/>
          </p:cNvCxnSpPr>
          <p:nvPr/>
        </p:nvCxnSpPr>
        <p:spPr>
          <a:xfrm flipV="1">
            <a:off x="1475673" y="5365750"/>
            <a:ext cx="1645144" cy="149907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2004D3-86DF-48DE-9A12-316EDB305D71}"/>
              </a:ext>
            </a:extLst>
          </p:cNvPr>
          <p:cNvCxnSpPr>
            <a:cxnSpLocks/>
          </p:cNvCxnSpPr>
          <p:nvPr/>
        </p:nvCxnSpPr>
        <p:spPr>
          <a:xfrm flipV="1">
            <a:off x="3138936" y="5186892"/>
            <a:ext cx="1195837" cy="1609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89BCDC-704E-453B-81E9-C37F330C3F67}"/>
              </a:ext>
            </a:extLst>
          </p:cNvPr>
          <p:cNvCxnSpPr>
            <a:cxnSpLocks/>
          </p:cNvCxnSpPr>
          <p:nvPr/>
        </p:nvCxnSpPr>
        <p:spPr>
          <a:xfrm flipV="1">
            <a:off x="4334773" y="4382029"/>
            <a:ext cx="1250193" cy="80486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0A45AF-AA8E-478F-8E09-CB401DAC5503}"/>
              </a:ext>
            </a:extLst>
          </p:cNvPr>
          <p:cNvCxnSpPr>
            <a:cxnSpLocks/>
          </p:cNvCxnSpPr>
          <p:nvPr/>
        </p:nvCxnSpPr>
        <p:spPr>
          <a:xfrm flipV="1">
            <a:off x="5584967" y="3577167"/>
            <a:ext cx="597919" cy="80486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AF6A6C-A83A-4D75-A6CF-A097BDD9492D}"/>
              </a:ext>
            </a:extLst>
          </p:cNvPr>
          <p:cNvCxnSpPr>
            <a:cxnSpLocks/>
          </p:cNvCxnSpPr>
          <p:nvPr/>
        </p:nvCxnSpPr>
        <p:spPr>
          <a:xfrm flipV="1">
            <a:off x="6182885" y="3308879"/>
            <a:ext cx="1594450" cy="26828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FB726B-81A8-4400-8C11-B824810D347C}"/>
              </a:ext>
            </a:extLst>
          </p:cNvPr>
          <p:cNvCxnSpPr>
            <a:cxnSpLocks/>
          </p:cNvCxnSpPr>
          <p:nvPr/>
        </p:nvCxnSpPr>
        <p:spPr>
          <a:xfrm flipV="1">
            <a:off x="7813572" y="2432473"/>
            <a:ext cx="905937" cy="876406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DCE882-50CB-437A-81DF-50F9BB2B3573}"/>
              </a:ext>
            </a:extLst>
          </p:cNvPr>
          <p:cNvCxnSpPr>
            <a:cxnSpLocks/>
          </p:cNvCxnSpPr>
          <p:nvPr/>
        </p:nvCxnSpPr>
        <p:spPr>
          <a:xfrm flipV="1">
            <a:off x="8719509" y="1484524"/>
            <a:ext cx="434850" cy="947949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973EAF-8702-4B92-87BF-100947432C2E}"/>
              </a:ext>
            </a:extLst>
          </p:cNvPr>
          <p:cNvCxnSpPr>
            <a:cxnSpLocks/>
          </p:cNvCxnSpPr>
          <p:nvPr/>
        </p:nvCxnSpPr>
        <p:spPr>
          <a:xfrm flipV="1">
            <a:off x="9154359" y="1091036"/>
            <a:ext cx="1053019" cy="39348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A40DD-5701-4D2F-A201-62E2DA328CEC}"/>
              </a:ext>
            </a:extLst>
          </p:cNvPr>
          <p:cNvCxnSpPr>
            <a:cxnSpLocks/>
          </p:cNvCxnSpPr>
          <p:nvPr/>
        </p:nvCxnSpPr>
        <p:spPr>
          <a:xfrm flipV="1">
            <a:off x="10207378" y="0"/>
            <a:ext cx="958162" cy="1091036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66C6C-FE76-463C-8B39-EB60098F8F04}"/>
              </a:ext>
            </a:extLst>
          </p:cNvPr>
          <p:cNvGrpSpPr/>
          <p:nvPr/>
        </p:nvGrpSpPr>
        <p:grpSpPr>
          <a:xfrm>
            <a:off x="5428871" y="5099805"/>
            <a:ext cx="6326433" cy="1257324"/>
            <a:chOff x="5556292" y="4731758"/>
            <a:chExt cx="6326433" cy="1257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B196D-65D0-4562-B0DF-C347712F43CB}"/>
                </a:ext>
              </a:extLst>
            </p:cNvPr>
            <p:cNvSpPr txBox="1"/>
            <p:nvPr/>
          </p:nvSpPr>
          <p:spPr>
            <a:xfrm>
              <a:off x="5556292" y="4731758"/>
              <a:ext cx="63264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Hand?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2FA89F-2526-4551-AEAE-0E4D19D4379D}"/>
                </a:ext>
              </a:extLst>
            </p:cNvPr>
            <p:cNvSpPr txBox="1"/>
            <p:nvPr/>
          </p:nvSpPr>
          <p:spPr>
            <a:xfrm>
              <a:off x="5561550" y="5281196"/>
              <a:ext cx="63159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Robyn Gebbie and Jesse van der Merwe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22P59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15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266B910-FEBE-9A3D-A377-1457CB005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774876" y="1923129"/>
            <a:ext cx="3171313" cy="3062541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700B2F5-3E99-2DEE-59B2-049A2DE0BEAF}"/>
              </a:ext>
            </a:extLst>
          </p:cNvPr>
          <p:cNvSpPr/>
          <p:nvPr/>
        </p:nvSpPr>
        <p:spPr>
          <a:xfrm>
            <a:off x="3230141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ACE9AC-835F-C400-8D51-2FAB634C7C46}"/>
              </a:ext>
            </a:extLst>
          </p:cNvPr>
          <p:cNvSpPr/>
          <p:nvPr/>
        </p:nvSpPr>
        <p:spPr>
          <a:xfrm>
            <a:off x="7010400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4BA5C8-E494-8AEC-A046-7B0C44B5E0C1}"/>
              </a:ext>
            </a:extLst>
          </p:cNvPr>
          <p:cNvCxnSpPr>
            <a:stCxn id="30" idx="6"/>
          </p:cNvCxnSpPr>
          <p:nvPr/>
        </p:nvCxnSpPr>
        <p:spPr>
          <a:xfrm>
            <a:off x="3410141" y="3225086"/>
            <a:ext cx="3600259" cy="0"/>
          </a:xfrm>
          <a:prstGeom prst="line">
            <a:avLst/>
          </a:prstGeom>
          <a:ln w="28575">
            <a:solidFill>
              <a:srgbClr val="007B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F032A6-BA3C-DF9C-E9D1-0B893566F7D1}"/>
              </a:ext>
            </a:extLst>
          </p:cNvPr>
          <p:cNvSpPr txBox="1"/>
          <p:nvPr/>
        </p:nvSpPr>
        <p:spPr>
          <a:xfrm>
            <a:off x="7289618" y="2963476"/>
            <a:ext cx="437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>
                <a:solidFill>
                  <a:srgbClr val="007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Spiral Centre</a:t>
            </a:r>
            <a:endParaRPr lang="en-GB" sz="2800" b="1" dirty="0">
              <a:solidFill>
                <a:srgbClr val="007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4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D85945-C030-E186-03C9-039F057C3BF3}"/>
              </a:ext>
            </a:extLst>
          </p:cNvPr>
          <p:cNvGrpSpPr/>
          <p:nvPr/>
        </p:nvGrpSpPr>
        <p:grpSpPr>
          <a:xfrm>
            <a:off x="4443094" y="2068259"/>
            <a:ext cx="3305811" cy="3214941"/>
            <a:chOff x="4187189" y="1928559"/>
            <a:chExt cx="3817621" cy="3686682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35CBB7AE-7AA2-9EBC-3473-D3F55A4F6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4187189" y="1928559"/>
              <a:ext cx="3817621" cy="368668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296695-CCD8-900A-309A-8D6705680873}"/>
                </a:ext>
              </a:extLst>
            </p:cNvPr>
            <p:cNvSpPr/>
            <p:nvPr/>
          </p:nvSpPr>
          <p:spPr>
            <a:xfrm>
              <a:off x="5916000" y="3452586"/>
              <a:ext cx="180000" cy="180001"/>
            </a:xfrm>
            <a:prstGeom prst="ellipse">
              <a:avLst/>
            </a:prstGeom>
            <a:solidFill>
              <a:srgbClr val="007BC0"/>
            </a:solidFill>
            <a:ln>
              <a:solidFill>
                <a:srgbClr val="007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D9363E6-E534-D338-ED40-902FAC1F6EB7}"/>
                </a:ext>
              </a:extLst>
            </p:cNvPr>
            <p:cNvCxnSpPr>
              <a:cxnSpLocks/>
            </p:cNvCxnSpPr>
            <p:nvPr/>
          </p:nvCxnSpPr>
          <p:spPr>
            <a:xfrm>
              <a:off x="4432300" y="3542586"/>
              <a:ext cx="3403600" cy="0"/>
            </a:xfrm>
            <a:prstGeom prst="line">
              <a:avLst/>
            </a:prstGeom>
            <a:ln w="28575">
              <a:solidFill>
                <a:srgbClr val="007B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F0EAB3-9B0E-4DD9-37D1-30CB93DBA66C}"/>
                </a:ext>
              </a:extLst>
            </p:cNvPr>
            <p:cNvSpPr/>
            <p:nvPr/>
          </p:nvSpPr>
          <p:spPr>
            <a:xfrm>
              <a:off x="6671841" y="2347659"/>
              <a:ext cx="180000" cy="180000"/>
            </a:xfrm>
            <a:prstGeom prst="ellipse">
              <a:avLst/>
            </a:prstGeom>
            <a:solidFill>
              <a:srgbClr val="007BC0"/>
            </a:solidFill>
            <a:ln>
              <a:solidFill>
                <a:srgbClr val="007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7D41F3-F928-543E-398D-20FF4BA8AD04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6069640" y="2423721"/>
              <a:ext cx="693489" cy="1055225"/>
            </a:xfrm>
            <a:prstGeom prst="line">
              <a:avLst/>
            </a:prstGeom>
            <a:ln w="28575">
              <a:solidFill>
                <a:srgbClr val="007B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9E549C-40E1-A98C-DAF0-52D5C57E5D80}"/>
                </a:ext>
              </a:extLst>
            </p:cNvPr>
            <p:cNvSpPr/>
            <p:nvPr/>
          </p:nvSpPr>
          <p:spPr>
            <a:xfrm>
              <a:off x="6280150" y="3122328"/>
              <a:ext cx="457200" cy="413358"/>
            </a:xfrm>
            <a:custGeom>
              <a:avLst/>
              <a:gdLst>
                <a:gd name="connsiteX0" fmla="*/ 330200 w 343847"/>
                <a:gd name="connsiteY0" fmla="*/ 393700 h 393700"/>
                <a:gd name="connsiteX1" fmla="*/ 304800 w 343847"/>
                <a:gd name="connsiteY1" fmla="*/ 114300 h 393700"/>
                <a:gd name="connsiteX2" fmla="*/ 0 w 343847"/>
                <a:gd name="connsiteY2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847" h="393700">
                  <a:moveTo>
                    <a:pt x="330200" y="393700"/>
                  </a:moveTo>
                  <a:cubicBezTo>
                    <a:pt x="345016" y="286808"/>
                    <a:pt x="359833" y="179917"/>
                    <a:pt x="304800" y="114300"/>
                  </a:cubicBezTo>
                  <a:cubicBezTo>
                    <a:pt x="249767" y="48683"/>
                    <a:pt x="124883" y="2434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7824E8-094D-946D-8E7B-6DE27A46B97A}"/>
                    </a:ext>
                  </a:extLst>
                </p:cNvPr>
                <p:cNvSpPr txBox="1"/>
                <p:nvPr/>
              </p:nvSpPr>
              <p:spPr>
                <a:xfrm>
                  <a:off x="6772508" y="2835820"/>
                  <a:ext cx="32220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7824E8-094D-946D-8E7B-6DE27A46B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508" y="2835820"/>
                  <a:ext cx="32220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5CBB14-7A77-0D87-DA00-46DCE09D8911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Finding the Angle a Pixel Makes with the Spiral Centre</a:t>
            </a:r>
          </a:p>
        </p:txBody>
      </p:sp>
    </p:spTree>
    <p:extLst>
      <p:ext uri="{BB962C8B-B14F-4D97-AF65-F5344CB8AC3E}">
        <p14:creationId xmlns:p14="http://schemas.microsoft.com/office/powerpoint/2010/main" val="77633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was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332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8273A927-05ED-39B1-A9CB-CC908CA5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2782878"/>
            <a:ext cx="7315201" cy="39118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71D14-D1FA-B2A9-D90E-AF5BD32D83F0}"/>
                  </a:ext>
                </a:extLst>
              </p:cNvPr>
              <p:cNvSpPr txBox="1"/>
              <p:nvPr/>
            </p:nvSpPr>
            <p:spPr>
              <a:xfrm>
                <a:off x="3962400" y="2598212"/>
                <a:ext cx="5040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of Relative Orientations From -90</a:t>
                </a:r>
                <a14:m>
                  <m:oMath xmlns:m="http://schemas.openxmlformats.org/officeDocument/2006/math">
                    <m:r>
                      <a:rPr lang="en-Z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Z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</a:t>
                </a:r>
                <a14:m>
                  <m:oMath xmlns:m="http://schemas.openxmlformats.org/officeDocument/2006/math">
                    <m:r>
                      <a:rPr lang="en-ZA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71D14-D1FA-B2A9-D90E-AF5BD32D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98212"/>
                <a:ext cx="5040086" cy="369332"/>
              </a:xfrm>
              <a:prstGeom prst="rect">
                <a:avLst/>
              </a:prstGeom>
              <a:blipFill>
                <a:blip r:embed="rId3"/>
                <a:stretch>
                  <a:fillRect l="-9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16DBA6-ED4F-5553-1B0F-10CDA71A4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3712028" y="582454"/>
            <a:ext cx="2087352" cy="201575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DB2AC93-FEEF-38A5-BA51-E2A3E541E0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6859528" y="582454"/>
            <a:ext cx="2142958" cy="20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B34CF1-A297-E8CE-C432-9B4BABBF9332}"/>
              </a:ext>
            </a:extLst>
          </p:cNvPr>
          <p:cNvSpPr txBox="1"/>
          <p:nvPr/>
        </p:nvSpPr>
        <p:spPr>
          <a:xfrm>
            <a:off x="3712028" y="213122"/>
            <a:ext cx="214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E1FB5-A3F7-9133-5598-D841494D2DCF}"/>
              </a:ext>
            </a:extLst>
          </p:cNvPr>
          <p:cNvSpPr txBox="1"/>
          <p:nvPr/>
        </p:nvSpPr>
        <p:spPr>
          <a:xfrm>
            <a:off x="6483971" y="213122"/>
            <a:ext cx="289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 Week of Treatment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2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8AE679-5432-ABAF-24C3-DB434AD49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754614"/>
              </p:ext>
            </p:extLst>
          </p:nvPr>
        </p:nvGraphicFramePr>
        <p:xfrm>
          <a:off x="-1" y="1023701"/>
          <a:ext cx="6095682" cy="583430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82687">
                  <a:extLst>
                    <a:ext uri="{9D8B030D-6E8A-4147-A177-3AD203B41FA5}">
                      <a16:colId xmlns:a16="http://schemas.microsoft.com/office/drawing/2014/main" val="3200585469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537099831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3085581321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440982537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3023105450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2879268697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2528791273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274821162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111696506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061453982"/>
                    </a:ext>
                  </a:extLst>
                </a:gridCol>
              </a:tblGrid>
              <a:tr h="172915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Treated Hand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52989"/>
                  </a:ext>
                </a:extLst>
              </a:tr>
              <a:tr h="5347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Patient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Before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 Week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 Month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 Year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 Years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 Years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7022088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0,698044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0,237717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0,290249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2178758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0,281558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0,434665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0,365253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0,503931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0,428059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33555556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0,252604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0,384334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0,331075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0,302699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5520761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0,585264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0,149938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0,294155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0,258329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0,271489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2610920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0,679568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0,362549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0,343763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0,409721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0,479966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0,396602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0,433127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6167867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0,712806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0,303926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0,499187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0,472451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0,50885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0,481076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84707151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0,271755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0,218512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0,333714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0,460889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0,253509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0,319644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5331720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0,52692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0,513662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0,336593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29687035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0,491569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0,472419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0,765778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52371461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0,539847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0,605008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0,61649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0,667995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0,668692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12154854"/>
                  </a:ext>
                </a:extLst>
              </a:tr>
              <a:tr h="17291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09147928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0,813568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0,657648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0,52252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0,462613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36335577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0,645149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0,119964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0,221157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0,280933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26108850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0,580098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0,542421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0,499081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0,50493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8986498"/>
                  </a:ext>
                </a:extLst>
              </a:tr>
              <a:tr h="35383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0,64107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0,383135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0,396786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540524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8B9739-742B-5178-996D-6CBC8E638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88056"/>
              </p:ext>
            </p:extLst>
          </p:nvPr>
        </p:nvGraphicFramePr>
        <p:xfrm>
          <a:off x="6095680" y="1024583"/>
          <a:ext cx="6096320" cy="582296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82721">
                  <a:extLst>
                    <a:ext uri="{9D8B030D-6E8A-4147-A177-3AD203B41FA5}">
                      <a16:colId xmlns:a16="http://schemas.microsoft.com/office/drawing/2014/main" val="2798873489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4036262008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447773422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253703992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547390898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12257871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1892870886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198443163"/>
                    </a:ext>
                  </a:extLst>
                </a:gridCol>
                <a:gridCol w="626558">
                  <a:extLst>
                    <a:ext uri="{9D8B030D-6E8A-4147-A177-3AD203B41FA5}">
                      <a16:colId xmlns:a16="http://schemas.microsoft.com/office/drawing/2014/main" val="68958736"/>
                    </a:ext>
                  </a:extLst>
                </a:gridCol>
                <a:gridCol w="598687">
                  <a:extLst>
                    <a:ext uri="{9D8B030D-6E8A-4147-A177-3AD203B41FA5}">
                      <a16:colId xmlns:a16="http://schemas.microsoft.com/office/drawing/2014/main" val="4059044435"/>
                    </a:ext>
                  </a:extLst>
                </a:gridCol>
              </a:tblGrid>
              <a:tr h="176390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Untreated Hand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780284"/>
                  </a:ext>
                </a:extLst>
              </a:tr>
              <a:tr h="5329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Patient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Before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Week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 Month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 Year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 Years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 Years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 Years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777452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0,408867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0,366282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0,259126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0,503479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84332787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0,228981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0,428186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0,618255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0,54439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04075877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0,591579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0,340246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0,454341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0,209696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0,278048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0,464904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00778494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0,279079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0,382022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0,343708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0,372763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0,451237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0,25776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25808983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0,287888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0,508742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0,414898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0,576726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0,541957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0,482606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0,652041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88223166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0,464626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0,275568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0,484608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0,470062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0,43042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9815295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0,387976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0,311089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0,420795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0,502251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0,169325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0,336124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90592265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0,287094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0,479698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0,118001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9196537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0,877022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30104797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0,715809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0,516644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0,545562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0,369392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0,445001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0,358108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76087053"/>
                  </a:ext>
                </a:extLst>
              </a:tr>
              <a:tr h="17639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5990727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0,817299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0,565982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0,661036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7292285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0,434877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0,492568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0,584497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0,486328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7438063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0,747708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0,550419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0,760938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00821667"/>
                  </a:ext>
                </a:extLst>
              </a:tr>
              <a:tr h="35265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0,563918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0,398869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0,459531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9939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CEA34F-CCC0-E6C8-B08B-D4FA0C10D932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Generated Dataset – </a:t>
            </a:r>
            <a:r>
              <a:rPr lang="en-US" sz="30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Normalised</a:t>
            </a:r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Standard Deviations of Relative Orientations</a:t>
            </a:r>
          </a:p>
        </p:txBody>
      </p:sp>
    </p:spTree>
    <p:extLst>
      <p:ext uri="{BB962C8B-B14F-4D97-AF65-F5344CB8AC3E}">
        <p14:creationId xmlns:p14="http://schemas.microsoft.com/office/powerpoint/2010/main" val="255476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5D72FB-2048-7CEB-DFE0-C56BC78D626D}"/>
              </a:ext>
            </a:extLst>
          </p:cNvPr>
          <p:cNvSpPr/>
          <p:nvPr/>
        </p:nvSpPr>
        <p:spPr>
          <a:xfrm>
            <a:off x="1063457" y="748270"/>
            <a:ext cx="4272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Treatment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2504B-231B-ACBA-DB8E-C8DAA7152756}"/>
              </a:ext>
            </a:extLst>
          </p:cNvPr>
          <p:cNvCxnSpPr/>
          <p:nvPr/>
        </p:nvCxnSpPr>
        <p:spPr>
          <a:xfrm>
            <a:off x="-1881" y="1209935"/>
            <a:ext cx="640268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1,233 Thalamus Stock Photos, Pictures &amp; Royalty-Free Images - iStock">
            <a:extLst>
              <a:ext uri="{FF2B5EF4-FFF2-40B4-BE49-F238E27FC236}">
                <a16:creationId xmlns:a16="http://schemas.microsoft.com/office/drawing/2014/main" id="{C3C10E18-2081-5B84-B91F-98FB59E7E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13760"/>
          <a:stretch/>
        </p:blipFill>
        <p:spPr bwMode="auto">
          <a:xfrm>
            <a:off x="7134387" y="-36742"/>
            <a:ext cx="5105400" cy="69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433B76-5999-CB70-76D2-C2E2EFBA6668}"/>
              </a:ext>
            </a:extLst>
          </p:cNvPr>
          <p:cNvSpPr txBox="1"/>
          <p:nvPr/>
        </p:nvSpPr>
        <p:spPr>
          <a:xfrm>
            <a:off x="-1881" y="2044309"/>
            <a:ext cx="64007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is used to treat Parkinson’s Disease and Essential Tremor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delivers acoustic energy to one side of the patient’s thalamus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causes small lesions to form on this part of the brain, interrupting abnormal brain activity and causing the patient to have fewer uncontrollable movements, such as tremor</a:t>
            </a:r>
          </a:p>
          <a:p>
            <a:pPr lvl="1"/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only improves the tremor on one side of the patient’s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Z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27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C69B2A-37D8-4717-0D42-5DFC8D77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698170" y="861732"/>
            <a:ext cx="2343019" cy="22626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EA91-9D91-57CE-1F9C-28BB04679B50}"/>
              </a:ext>
            </a:extLst>
          </p:cNvPr>
          <p:cNvSpPr txBox="1"/>
          <p:nvPr/>
        </p:nvSpPr>
        <p:spPr>
          <a:xfrm>
            <a:off x="615722" y="5759248"/>
            <a:ext cx="4767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8175175" y="1132680"/>
            <a:ext cx="2157695" cy="2029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3D1CEA-3C34-C4E2-66A5-B5CC52A22342}"/>
              </a:ext>
            </a:extLst>
          </p:cNvPr>
          <p:cNvSpPr txBox="1"/>
          <p:nvPr/>
        </p:nvSpPr>
        <p:spPr>
          <a:xfrm>
            <a:off x="6669338" y="5759248"/>
            <a:ext cx="4894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AB25B-B1FE-6034-1541-D7A91CB8F07E}"/>
              </a:ext>
            </a:extLst>
          </p:cNvPr>
          <p:cNvCxnSpPr>
            <a:cxnSpLocks/>
          </p:cNvCxnSpPr>
          <p:nvPr/>
        </p:nvCxnSpPr>
        <p:spPr>
          <a:xfrm>
            <a:off x="5998030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CFDD6-77ED-DAD2-FAB3-9500014E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" y="4112758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3C75E-261E-4A66-9610-CB750E4A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4112759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9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was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9215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was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7631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was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1552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76D8E35-7C09-391E-18CD-8712EF18684A}"/>
              </a:ext>
            </a:extLst>
          </p:cNvPr>
          <p:cNvGrpSpPr/>
          <p:nvPr/>
        </p:nvGrpSpPr>
        <p:grpSpPr>
          <a:xfrm>
            <a:off x="4026492" y="1997553"/>
            <a:ext cx="3236758" cy="3240000"/>
            <a:chOff x="4026492" y="1997553"/>
            <a:chExt cx="3236758" cy="32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573AC2-2762-0E5D-7621-14C32BA053F5}"/>
                </a:ext>
              </a:extLst>
            </p:cNvPr>
            <p:cNvSpPr/>
            <p:nvPr/>
          </p:nvSpPr>
          <p:spPr>
            <a:xfrm>
              <a:off x="546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F1C0FF-3D2D-61CF-D5B8-E2006939C3C8}"/>
                </a:ext>
              </a:extLst>
            </p:cNvPr>
            <p:cNvSpPr/>
            <p:nvPr/>
          </p:nvSpPr>
          <p:spPr>
            <a:xfrm>
              <a:off x="546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0B6CA5-3D8A-6EDF-7307-3780F9E7EB41}"/>
                </a:ext>
              </a:extLst>
            </p:cNvPr>
            <p:cNvSpPr/>
            <p:nvPr/>
          </p:nvSpPr>
          <p:spPr>
            <a:xfrm>
              <a:off x="546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867CF6-E91E-B9F8-8316-2090478B97D9}"/>
                </a:ext>
              </a:extLst>
            </p:cNvPr>
            <p:cNvSpPr/>
            <p:nvPr/>
          </p:nvSpPr>
          <p:spPr>
            <a:xfrm>
              <a:off x="438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49E29E-3336-1C26-F89F-B9DCC39EB914}"/>
                </a:ext>
              </a:extLst>
            </p:cNvPr>
            <p:cNvSpPr/>
            <p:nvPr/>
          </p:nvSpPr>
          <p:spPr>
            <a:xfrm>
              <a:off x="4026492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057C61-B333-A7AA-CB4B-701ED0E73425}"/>
                </a:ext>
              </a:extLst>
            </p:cNvPr>
            <p:cNvSpPr/>
            <p:nvPr/>
          </p:nvSpPr>
          <p:spPr>
            <a:xfrm>
              <a:off x="474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9FE44A-2891-B27C-353B-54C682821E1C}"/>
                </a:ext>
              </a:extLst>
            </p:cNvPr>
            <p:cNvSpPr/>
            <p:nvPr/>
          </p:nvSpPr>
          <p:spPr>
            <a:xfrm>
              <a:off x="474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0A2F0B-598A-5533-5B70-7D4ED56145D8}"/>
                </a:ext>
              </a:extLst>
            </p:cNvPr>
            <p:cNvSpPr/>
            <p:nvPr/>
          </p:nvSpPr>
          <p:spPr>
            <a:xfrm>
              <a:off x="474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9FB630-790E-2A5F-8CF6-6844120B3CB3}"/>
                </a:ext>
              </a:extLst>
            </p:cNvPr>
            <p:cNvSpPr/>
            <p:nvPr/>
          </p:nvSpPr>
          <p:spPr>
            <a:xfrm>
              <a:off x="474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8EA113-AC95-D704-2E6D-433607E80AA1}"/>
                </a:ext>
              </a:extLst>
            </p:cNvPr>
            <p:cNvSpPr/>
            <p:nvPr/>
          </p:nvSpPr>
          <p:spPr>
            <a:xfrm>
              <a:off x="546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94CCE9-D135-4F14-684A-C46134493FA5}"/>
                </a:ext>
              </a:extLst>
            </p:cNvPr>
            <p:cNvSpPr/>
            <p:nvPr/>
          </p:nvSpPr>
          <p:spPr>
            <a:xfrm>
              <a:off x="510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A18CE7-049F-6F5F-163C-58848918B1B2}"/>
                </a:ext>
              </a:extLst>
            </p:cNvPr>
            <p:cNvSpPr/>
            <p:nvPr/>
          </p:nvSpPr>
          <p:spPr>
            <a:xfrm>
              <a:off x="510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D956C-CD42-4F8E-4FC3-E3AD87CDCC13}"/>
                </a:ext>
              </a:extLst>
            </p:cNvPr>
            <p:cNvSpPr/>
            <p:nvPr/>
          </p:nvSpPr>
          <p:spPr>
            <a:xfrm>
              <a:off x="510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B3F9ECE-D4F8-11EE-D77D-75EB3AA310BD}"/>
                </a:ext>
              </a:extLst>
            </p:cNvPr>
            <p:cNvSpPr/>
            <p:nvPr/>
          </p:nvSpPr>
          <p:spPr>
            <a:xfrm>
              <a:off x="510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6889B8-FE11-D95F-3121-D386FFE69060}"/>
                </a:ext>
              </a:extLst>
            </p:cNvPr>
            <p:cNvSpPr/>
            <p:nvPr/>
          </p:nvSpPr>
          <p:spPr>
            <a:xfrm>
              <a:off x="438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F41768-FEFC-B9EB-AEB2-D59C07E18974}"/>
                </a:ext>
              </a:extLst>
            </p:cNvPr>
            <p:cNvSpPr/>
            <p:nvPr/>
          </p:nvSpPr>
          <p:spPr>
            <a:xfrm>
              <a:off x="438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A40C31-93AB-B3A6-E344-F216B73067C4}"/>
                </a:ext>
              </a:extLst>
            </p:cNvPr>
            <p:cNvSpPr/>
            <p:nvPr/>
          </p:nvSpPr>
          <p:spPr>
            <a:xfrm>
              <a:off x="438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BF3F070-D2A4-EFD5-964E-06C50EC38AAF}"/>
                </a:ext>
              </a:extLst>
            </p:cNvPr>
            <p:cNvSpPr/>
            <p:nvPr/>
          </p:nvSpPr>
          <p:spPr>
            <a:xfrm>
              <a:off x="438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41A2F1-6E3A-1EEE-E825-25598AAF6C54}"/>
                </a:ext>
              </a:extLst>
            </p:cNvPr>
            <p:cNvSpPr/>
            <p:nvPr/>
          </p:nvSpPr>
          <p:spPr>
            <a:xfrm>
              <a:off x="4026492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D5E432-0EEB-0965-BD92-42B4260553B2}"/>
                </a:ext>
              </a:extLst>
            </p:cNvPr>
            <p:cNvSpPr/>
            <p:nvPr/>
          </p:nvSpPr>
          <p:spPr>
            <a:xfrm>
              <a:off x="4026492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8D51CF-1A30-60E5-17C3-32290C35FFCD}"/>
                </a:ext>
              </a:extLst>
            </p:cNvPr>
            <p:cNvSpPr/>
            <p:nvPr/>
          </p:nvSpPr>
          <p:spPr>
            <a:xfrm>
              <a:off x="4026492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2B1CB8-97B0-4421-28C4-F943367BD2BB}"/>
                </a:ext>
              </a:extLst>
            </p:cNvPr>
            <p:cNvSpPr/>
            <p:nvPr/>
          </p:nvSpPr>
          <p:spPr>
            <a:xfrm>
              <a:off x="4026492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-8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699CFB-AC6F-2F63-2FA0-29C943999CB9}"/>
                </a:ext>
              </a:extLst>
            </p:cNvPr>
            <p:cNvSpPr/>
            <p:nvPr/>
          </p:nvSpPr>
          <p:spPr>
            <a:xfrm>
              <a:off x="474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3564BA-AA2C-DA9A-56AF-32B9D19FBB79}"/>
                </a:ext>
              </a:extLst>
            </p:cNvPr>
            <p:cNvSpPr/>
            <p:nvPr/>
          </p:nvSpPr>
          <p:spPr>
            <a:xfrm>
              <a:off x="546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F0BE6A2-8A74-9283-DEA5-96B749DD7712}"/>
                </a:ext>
              </a:extLst>
            </p:cNvPr>
            <p:cNvSpPr/>
            <p:nvPr/>
          </p:nvSpPr>
          <p:spPr>
            <a:xfrm>
              <a:off x="510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D1CAB5C-003C-F8ED-DDAD-939F84ABE598}"/>
                </a:ext>
              </a:extLst>
            </p:cNvPr>
            <p:cNvSpPr/>
            <p:nvPr/>
          </p:nvSpPr>
          <p:spPr>
            <a:xfrm>
              <a:off x="438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C9D5B3-0F4C-C6B0-08FA-3CC7F338CCDE}"/>
                </a:ext>
              </a:extLst>
            </p:cNvPr>
            <p:cNvSpPr/>
            <p:nvPr/>
          </p:nvSpPr>
          <p:spPr>
            <a:xfrm>
              <a:off x="4026492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3A9E4E-1E23-145C-0C78-B7EA3F15932C}"/>
                </a:ext>
              </a:extLst>
            </p:cNvPr>
            <p:cNvSpPr/>
            <p:nvPr/>
          </p:nvSpPr>
          <p:spPr>
            <a:xfrm>
              <a:off x="474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3CA76E-7FD7-00C0-B535-4AA0EBC21F49}"/>
                </a:ext>
              </a:extLst>
            </p:cNvPr>
            <p:cNvSpPr/>
            <p:nvPr/>
          </p:nvSpPr>
          <p:spPr>
            <a:xfrm>
              <a:off x="546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BCAA6F-DBB8-98C7-707B-DC70ED7D836B}"/>
                </a:ext>
              </a:extLst>
            </p:cNvPr>
            <p:cNvSpPr/>
            <p:nvPr/>
          </p:nvSpPr>
          <p:spPr>
            <a:xfrm>
              <a:off x="510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DF97D7-EC4C-9D0B-6076-2570BA8632B7}"/>
                </a:ext>
              </a:extLst>
            </p:cNvPr>
            <p:cNvSpPr/>
            <p:nvPr/>
          </p:nvSpPr>
          <p:spPr>
            <a:xfrm>
              <a:off x="438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D74998-6961-2D0E-ABC2-F57BEFE10F04}"/>
                </a:ext>
              </a:extLst>
            </p:cNvPr>
            <p:cNvSpPr/>
            <p:nvPr/>
          </p:nvSpPr>
          <p:spPr>
            <a:xfrm>
              <a:off x="4026492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4327B4-71BF-A2B5-0C57-1991990B1394}"/>
                </a:ext>
              </a:extLst>
            </p:cNvPr>
            <p:cNvSpPr/>
            <p:nvPr/>
          </p:nvSpPr>
          <p:spPr>
            <a:xfrm>
              <a:off x="474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3166D7-AEF9-B69A-EEE8-AB545ADBC604}"/>
                </a:ext>
              </a:extLst>
            </p:cNvPr>
            <p:cNvSpPr/>
            <p:nvPr/>
          </p:nvSpPr>
          <p:spPr>
            <a:xfrm>
              <a:off x="546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2B632E7-9AFC-1150-B19F-94CC48AEC898}"/>
                </a:ext>
              </a:extLst>
            </p:cNvPr>
            <p:cNvSpPr/>
            <p:nvPr/>
          </p:nvSpPr>
          <p:spPr>
            <a:xfrm>
              <a:off x="510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B4153D7-A900-1FB9-E5C5-F30344DFC2DD}"/>
                </a:ext>
              </a:extLst>
            </p:cNvPr>
            <p:cNvSpPr/>
            <p:nvPr/>
          </p:nvSpPr>
          <p:spPr>
            <a:xfrm>
              <a:off x="438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D22A4C0-0B19-154A-684F-271A536A8E08}"/>
                </a:ext>
              </a:extLst>
            </p:cNvPr>
            <p:cNvSpPr/>
            <p:nvPr/>
          </p:nvSpPr>
          <p:spPr>
            <a:xfrm>
              <a:off x="4026492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A249EA3-7A31-C51F-4FD9-ED71D54C0190}"/>
                </a:ext>
              </a:extLst>
            </p:cNvPr>
            <p:cNvSpPr/>
            <p:nvPr/>
          </p:nvSpPr>
          <p:spPr>
            <a:xfrm>
              <a:off x="474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5A9B844-555E-8ABB-3221-88EBA5B2DA3F}"/>
                </a:ext>
              </a:extLst>
            </p:cNvPr>
            <p:cNvSpPr/>
            <p:nvPr/>
          </p:nvSpPr>
          <p:spPr>
            <a:xfrm>
              <a:off x="546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51C77BA-9556-7B91-81EA-2585D1D8B317}"/>
                </a:ext>
              </a:extLst>
            </p:cNvPr>
            <p:cNvSpPr/>
            <p:nvPr/>
          </p:nvSpPr>
          <p:spPr>
            <a:xfrm>
              <a:off x="510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0DC3DF-A478-AACC-0651-C610B4DBE397}"/>
                </a:ext>
              </a:extLst>
            </p:cNvPr>
            <p:cNvSpPr/>
            <p:nvPr/>
          </p:nvSpPr>
          <p:spPr>
            <a:xfrm>
              <a:off x="582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03DFA-2A4B-5334-3F74-91B2CBD51AED}"/>
                </a:ext>
              </a:extLst>
            </p:cNvPr>
            <p:cNvSpPr/>
            <p:nvPr/>
          </p:nvSpPr>
          <p:spPr>
            <a:xfrm>
              <a:off x="654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AEDCD6-5C36-EB94-C1A3-2430932BDA05}"/>
                </a:ext>
              </a:extLst>
            </p:cNvPr>
            <p:cNvSpPr/>
            <p:nvPr/>
          </p:nvSpPr>
          <p:spPr>
            <a:xfrm>
              <a:off x="618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09B8BA-9D7F-296A-9387-04ECD628B0AC}"/>
                </a:ext>
              </a:extLst>
            </p:cNvPr>
            <p:cNvSpPr/>
            <p:nvPr/>
          </p:nvSpPr>
          <p:spPr>
            <a:xfrm>
              <a:off x="690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1E0454-2BAF-9852-FC65-C3A0DA2E612E}"/>
                </a:ext>
              </a:extLst>
            </p:cNvPr>
            <p:cNvSpPr/>
            <p:nvPr/>
          </p:nvSpPr>
          <p:spPr>
            <a:xfrm>
              <a:off x="582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44EE25-50E3-2CC4-951F-7EAE2FCE2F6C}"/>
                </a:ext>
              </a:extLst>
            </p:cNvPr>
            <p:cNvSpPr/>
            <p:nvPr/>
          </p:nvSpPr>
          <p:spPr>
            <a:xfrm>
              <a:off x="654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423EB4-063D-652A-4891-50D5990AED3B}"/>
                </a:ext>
              </a:extLst>
            </p:cNvPr>
            <p:cNvSpPr/>
            <p:nvPr/>
          </p:nvSpPr>
          <p:spPr>
            <a:xfrm>
              <a:off x="618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606B24-A790-004F-BD20-69999427F522}"/>
                </a:ext>
              </a:extLst>
            </p:cNvPr>
            <p:cNvSpPr/>
            <p:nvPr/>
          </p:nvSpPr>
          <p:spPr>
            <a:xfrm>
              <a:off x="690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D1981B-CD08-1F92-CFFD-2232B41BE640}"/>
                </a:ext>
              </a:extLst>
            </p:cNvPr>
            <p:cNvSpPr/>
            <p:nvPr/>
          </p:nvSpPr>
          <p:spPr>
            <a:xfrm>
              <a:off x="582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C789EC-DC85-AC7F-66DB-ABF4DD95068F}"/>
                </a:ext>
              </a:extLst>
            </p:cNvPr>
            <p:cNvSpPr/>
            <p:nvPr/>
          </p:nvSpPr>
          <p:spPr>
            <a:xfrm>
              <a:off x="654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47FC7C-DFBE-01FE-44F1-BFC7235B4084}"/>
                </a:ext>
              </a:extLst>
            </p:cNvPr>
            <p:cNvSpPr/>
            <p:nvPr/>
          </p:nvSpPr>
          <p:spPr>
            <a:xfrm>
              <a:off x="618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59358A-BB4F-F494-455F-2BDE85C554BC}"/>
                </a:ext>
              </a:extLst>
            </p:cNvPr>
            <p:cNvSpPr/>
            <p:nvPr/>
          </p:nvSpPr>
          <p:spPr>
            <a:xfrm>
              <a:off x="690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86810CA-AC4B-52A2-5154-C4AB3D53614D}"/>
                </a:ext>
              </a:extLst>
            </p:cNvPr>
            <p:cNvSpPr/>
            <p:nvPr/>
          </p:nvSpPr>
          <p:spPr>
            <a:xfrm>
              <a:off x="582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44D3A1D-E0CA-1AEF-BB7C-5D72F3597538}"/>
                </a:ext>
              </a:extLst>
            </p:cNvPr>
            <p:cNvSpPr/>
            <p:nvPr/>
          </p:nvSpPr>
          <p:spPr>
            <a:xfrm>
              <a:off x="654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D51D02-3123-640D-3646-16704C6903D5}"/>
                </a:ext>
              </a:extLst>
            </p:cNvPr>
            <p:cNvSpPr/>
            <p:nvPr/>
          </p:nvSpPr>
          <p:spPr>
            <a:xfrm>
              <a:off x="618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6DCFD4-DA0F-EF66-FD4D-AC8E5B84255C}"/>
                </a:ext>
              </a:extLst>
            </p:cNvPr>
            <p:cNvSpPr/>
            <p:nvPr/>
          </p:nvSpPr>
          <p:spPr>
            <a:xfrm>
              <a:off x="690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8ACF47-C3D6-4E4F-3D0F-23A5A3E4AC66}"/>
                </a:ext>
              </a:extLst>
            </p:cNvPr>
            <p:cNvSpPr/>
            <p:nvPr/>
          </p:nvSpPr>
          <p:spPr>
            <a:xfrm>
              <a:off x="582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59EDA3-BC3A-67A1-2325-3644463EE259}"/>
                </a:ext>
              </a:extLst>
            </p:cNvPr>
            <p:cNvSpPr/>
            <p:nvPr/>
          </p:nvSpPr>
          <p:spPr>
            <a:xfrm>
              <a:off x="654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A99CEC-1821-68DB-D800-1CDE5E45F1A1}"/>
                </a:ext>
              </a:extLst>
            </p:cNvPr>
            <p:cNvSpPr/>
            <p:nvPr/>
          </p:nvSpPr>
          <p:spPr>
            <a:xfrm>
              <a:off x="618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1B64152-BF61-65C8-53D9-C8DA11DD8D84}"/>
                </a:ext>
              </a:extLst>
            </p:cNvPr>
            <p:cNvSpPr/>
            <p:nvPr/>
          </p:nvSpPr>
          <p:spPr>
            <a:xfrm>
              <a:off x="582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2E50392-7EE2-9C2D-F4C9-7AEB4310F374}"/>
                </a:ext>
              </a:extLst>
            </p:cNvPr>
            <p:cNvSpPr/>
            <p:nvPr/>
          </p:nvSpPr>
          <p:spPr>
            <a:xfrm>
              <a:off x="582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16E1D7-0591-1BDE-27D0-B4C145D52BA1}"/>
                </a:ext>
              </a:extLst>
            </p:cNvPr>
            <p:cNvSpPr/>
            <p:nvPr/>
          </p:nvSpPr>
          <p:spPr>
            <a:xfrm>
              <a:off x="582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41D22E-3420-F644-76AA-316F3C6A65B8}"/>
                </a:ext>
              </a:extLst>
            </p:cNvPr>
            <p:cNvSpPr/>
            <p:nvPr/>
          </p:nvSpPr>
          <p:spPr>
            <a:xfrm>
              <a:off x="654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569CCC5-341F-8756-2861-6281E92DDF13}"/>
                </a:ext>
              </a:extLst>
            </p:cNvPr>
            <p:cNvSpPr/>
            <p:nvPr/>
          </p:nvSpPr>
          <p:spPr>
            <a:xfrm>
              <a:off x="654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8863368-513B-9681-8B0E-4287F782B91B}"/>
                </a:ext>
              </a:extLst>
            </p:cNvPr>
            <p:cNvSpPr/>
            <p:nvPr/>
          </p:nvSpPr>
          <p:spPr>
            <a:xfrm>
              <a:off x="654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18EF46-D2E1-3E4A-8126-A78A9E99AA4C}"/>
                </a:ext>
              </a:extLst>
            </p:cNvPr>
            <p:cNvSpPr/>
            <p:nvPr/>
          </p:nvSpPr>
          <p:spPr>
            <a:xfrm>
              <a:off x="690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03E73C-BBA5-351B-A835-8E2DDE94B9F2}"/>
                </a:ext>
              </a:extLst>
            </p:cNvPr>
            <p:cNvSpPr/>
            <p:nvPr/>
          </p:nvSpPr>
          <p:spPr>
            <a:xfrm>
              <a:off x="690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2A4F-04B1-6BE7-F8E1-9CBFC592DD12}"/>
                </a:ext>
              </a:extLst>
            </p:cNvPr>
            <p:cNvSpPr/>
            <p:nvPr/>
          </p:nvSpPr>
          <p:spPr>
            <a:xfrm>
              <a:off x="690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85ACBB-8562-85E3-78F4-569637837C93}"/>
                </a:ext>
              </a:extLst>
            </p:cNvPr>
            <p:cNvSpPr/>
            <p:nvPr/>
          </p:nvSpPr>
          <p:spPr>
            <a:xfrm>
              <a:off x="690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550418C-7BB4-0C86-AF59-62BF7B1FBC79}"/>
                </a:ext>
              </a:extLst>
            </p:cNvPr>
            <p:cNvSpPr/>
            <p:nvPr/>
          </p:nvSpPr>
          <p:spPr>
            <a:xfrm>
              <a:off x="618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DA72CC-D30A-73AD-1781-C3591D883C9F}"/>
                </a:ext>
              </a:extLst>
            </p:cNvPr>
            <p:cNvSpPr/>
            <p:nvPr/>
          </p:nvSpPr>
          <p:spPr>
            <a:xfrm>
              <a:off x="618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17E6650-C50C-EDAE-A7E3-1226CCAF318B}"/>
                </a:ext>
              </a:extLst>
            </p:cNvPr>
            <p:cNvSpPr/>
            <p:nvPr/>
          </p:nvSpPr>
          <p:spPr>
            <a:xfrm>
              <a:off x="618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4EB26BD-96E4-A577-396F-CAD3017ECED7}"/>
                </a:ext>
              </a:extLst>
            </p:cNvPr>
            <p:cNvSpPr/>
            <p:nvPr/>
          </p:nvSpPr>
          <p:spPr>
            <a:xfrm>
              <a:off x="438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77D1E4-F7B7-215F-1903-2463B33D001A}"/>
                </a:ext>
              </a:extLst>
            </p:cNvPr>
            <p:cNvSpPr/>
            <p:nvPr/>
          </p:nvSpPr>
          <p:spPr>
            <a:xfrm>
              <a:off x="4026492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A482B2-04B9-7CDA-88F9-EBD9CFD46BA3}"/>
                </a:ext>
              </a:extLst>
            </p:cNvPr>
            <p:cNvSpPr/>
            <p:nvPr/>
          </p:nvSpPr>
          <p:spPr>
            <a:xfrm>
              <a:off x="474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61971F3-41BF-8458-8AB4-CFBA6FD65F41}"/>
                </a:ext>
              </a:extLst>
            </p:cNvPr>
            <p:cNvSpPr/>
            <p:nvPr/>
          </p:nvSpPr>
          <p:spPr>
            <a:xfrm>
              <a:off x="546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A9F5CD-730A-B9E0-9184-A8DAF3DCFE51}"/>
                </a:ext>
              </a:extLst>
            </p:cNvPr>
            <p:cNvSpPr/>
            <p:nvPr/>
          </p:nvSpPr>
          <p:spPr>
            <a:xfrm>
              <a:off x="510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7DD2A3F-A229-8A29-8B89-04AE970AF104}"/>
                </a:ext>
              </a:extLst>
            </p:cNvPr>
            <p:cNvSpPr/>
            <p:nvPr/>
          </p:nvSpPr>
          <p:spPr>
            <a:xfrm>
              <a:off x="582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3A731C-96E8-F1D2-8B32-8A572E469FA4}"/>
                </a:ext>
              </a:extLst>
            </p:cNvPr>
            <p:cNvSpPr/>
            <p:nvPr/>
          </p:nvSpPr>
          <p:spPr>
            <a:xfrm>
              <a:off x="654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F8336D-F45B-023C-05F9-7E249EB3815D}"/>
                </a:ext>
              </a:extLst>
            </p:cNvPr>
            <p:cNvSpPr/>
            <p:nvPr/>
          </p:nvSpPr>
          <p:spPr>
            <a:xfrm>
              <a:off x="690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9A7F67B-0942-72DE-6E5C-922E2C5CF7A4}"/>
                </a:ext>
              </a:extLst>
            </p:cNvPr>
            <p:cNvSpPr/>
            <p:nvPr/>
          </p:nvSpPr>
          <p:spPr>
            <a:xfrm>
              <a:off x="618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3" name="Picture 252" descr="Diagram&#10;&#10;Description automatically generated">
            <a:extLst>
              <a:ext uri="{FF2B5EF4-FFF2-40B4-BE49-F238E27FC236}">
                <a16:creationId xmlns:a16="http://schemas.microsoft.com/office/drawing/2014/main" id="{62CC7CD2-7EBF-668A-4C41-F0CC48E4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7566477" y="2659664"/>
            <a:ext cx="1901325" cy="1836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AF878F-C8AF-462B-DF2C-A85A2939AECA}"/>
                  </a:ext>
                </a:extLst>
              </p:cNvPr>
              <p:cNvSpPr txBox="1"/>
              <p:nvPr/>
            </p:nvSpPr>
            <p:spPr>
              <a:xfrm>
                <a:off x="7270420" y="3315613"/>
                <a:ext cx="5110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AF878F-C8AF-462B-DF2C-A85A2939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420" y="3315613"/>
                <a:ext cx="51102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28CB0468-9BFA-C9F0-DD57-5B39A99058F4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Vertical Sobel Filter Convolved with Image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1DED0DB-D041-E32C-3F9A-16CF6EE81D0F}"/>
                  </a:ext>
                </a:extLst>
              </p:cNvPr>
              <p:cNvSpPr txBox="1"/>
              <p:nvPr/>
            </p:nvSpPr>
            <p:spPr>
              <a:xfrm>
                <a:off x="2854080" y="3315612"/>
                <a:ext cx="1137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800" dirty="0"/>
                  <a:t>  =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1DED0DB-D041-E32C-3F9A-16CF6EE8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080" y="3315612"/>
                <a:ext cx="1137169" cy="430887"/>
              </a:xfrm>
              <a:prstGeom prst="rect">
                <a:avLst/>
              </a:prstGeom>
              <a:blipFill>
                <a:blip r:embed="rId4"/>
                <a:stretch>
                  <a:fillRect t="-23944" r="-535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26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84341C-C5A5-CFB5-72A3-B09E99497AE1}"/>
              </a:ext>
            </a:extLst>
          </p:cNvPr>
          <p:cNvGrpSpPr/>
          <p:nvPr/>
        </p:nvGrpSpPr>
        <p:grpSpPr>
          <a:xfrm>
            <a:off x="1567470" y="1854200"/>
            <a:ext cx="3431221" cy="3327400"/>
            <a:chOff x="865125" y="890301"/>
            <a:chExt cx="3241555" cy="3135600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47D0B936-7E32-2648-DCF3-4053151D5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865125" y="890301"/>
              <a:ext cx="3089155" cy="2983200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2681F521-310B-1EDD-2F72-F890C1EC0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1017525" y="1042701"/>
              <a:ext cx="3089155" cy="298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673C7-4F3E-51A4-86D4-FC1B2AA02EFA}"/>
                </a:ext>
              </a:extLst>
            </p:cNvPr>
            <p:cNvSpPr/>
            <p:nvPr/>
          </p:nvSpPr>
          <p:spPr>
            <a:xfrm>
              <a:off x="2921000" y="3321051"/>
              <a:ext cx="918980" cy="5207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05C2DF-642F-3C08-6536-B04DA38CC490}"/>
              </a:ext>
            </a:extLst>
          </p:cNvPr>
          <p:cNvGrpSpPr/>
          <p:nvPr/>
        </p:nvGrpSpPr>
        <p:grpSpPr>
          <a:xfrm>
            <a:off x="8354055" y="2683251"/>
            <a:ext cx="1977194" cy="1669298"/>
            <a:chOff x="8481055" y="2382002"/>
            <a:chExt cx="2934720" cy="2329555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EAC9C27B-35A8-AEF3-66F3-EC905DBE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40" t="64921" r="24364" b="17658"/>
            <a:stretch/>
          </p:blipFill>
          <p:spPr>
            <a:xfrm>
              <a:off x="8481055" y="2795360"/>
              <a:ext cx="2934720" cy="191619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27A8E4-846A-ACFB-9BD1-064E6B27E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4238" y="2382002"/>
              <a:ext cx="2438400" cy="191619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F0A209-64C7-B5A5-2C1D-955094621E10}"/>
                </a:ext>
              </a:extLst>
            </p:cNvPr>
            <p:cNvSpPr/>
            <p:nvPr/>
          </p:nvSpPr>
          <p:spPr>
            <a:xfrm>
              <a:off x="9106370" y="3884841"/>
              <a:ext cx="457200" cy="413358"/>
            </a:xfrm>
            <a:custGeom>
              <a:avLst/>
              <a:gdLst>
                <a:gd name="connsiteX0" fmla="*/ 330200 w 343847"/>
                <a:gd name="connsiteY0" fmla="*/ 393700 h 393700"/>
                <a:gd name="connsiteX1" fmla="*/ 304800 w 343847"/>
                <a:gd name="connsiteY1" fmla="*/ 114300 h 393700"/>
                <a:gd name="connsiteX2" fmla="*/ 0 w 343847"/>
                <a:gd name="connsiteY2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847" h="393700">
                  <a:moveTo>
                    <a:pt x="330200" y="393700"/>
                  </a:moveTo>
                  <a:cubicBezTo>
                    <a:pt x="345016" y="286808"/>
                    <a:pt x="359833" y="179917"/>
                    <a:pt x="304800" y="114300"/>
                  </a:cubicBezTo>
                  <a:cubicBezTo>
                    <a:pt x="249767" y="48683"/>
                    <a:pt x="124883" y="2434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F26355-46A0-0197-B35A-BFDB1D7BABBB}"/>
                    </a:ext>
                  </a:extLst>
                </p:cNvPr>
                <p:cNvSpPr txBox="1"/>
                <p:nvPr/>
              </p:nvSpPr>
              <p:spPr>
                <a:xfrm>
                  <a:off x="9636752" y="3357823"/>
                  <a:ext cx="426720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F26355-46A0-0197-B35A-BFDB1D7BA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752" y="3357823"/>
                  <a:ext cx="426720" cy="553997"/>
                </a:xfrm>
                <a:prstGeom prst="rect">
                  <a:avLst/>
                </a:prstGeom>
                <a:blipFill>
                  <a:blip r:embed="rId3"/>
                  <a:stretch>
                    <a:fillRect r="-2128" b="-323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DF5AB01-FFC9-03ED-3E13-74C20BF946CF}"/>
              </a:ext>
            </a:extLst>
          </p:cNvPr>
          <p:cNvSpPr/>
          <p:nvPr/>
        </p:nvSpPr>
        <p:spPr>
          <a:xfrm>
            <a:off x="5550823" y="3113429"/>
            <a:ext cx="1977194" cy="9038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4BB64-24DC-2395-5E87-D3E7DFA7627C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Calculation of the Orientation of an Edge Gradient</a:t>
            </a:r>
          </a:p>
        </p:txBody>
      </p:sp>
    </p:spTree>
    <p:extLst>
      <p:ext uri="{BB962C8B-B14F-4D97-AF65-F5344CB8AC3E}">
        <p14:creationId xmlns:p14="http://schemas.microsoft.com/office/powerpoint/2010/main" val="370145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was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1746542"/>
      </p:ext>
    </p:extLst>
  </p:cSld>
  <p:clrMapOvr>
    <a:masterClrMapping/>
  </p:clrMapOvr>
</p:sld>
</file>

<file path=ppt/theme/theme1.xml><?xml version="1.0" encoding="utf-8"?>
<a:theme xmlns:a="http://schemas.openxmlformats.org/drawingml/2006/main" name="85420-Free Multipurpose PowerPoint Template">
  <a:themeElements>
    <a:clrScheme name="b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606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974</Words>
  <Application>Microsoft Office PowerPoint</Application>
  <PresentationFormat>Widescreen</PresentationFormat>
  <Paragraphs>479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Georgia</vt:lpstr>
      <vt:lpstr>Georgia Pro Light</vt:lpstr>
      <vt:lpstr>Times New Roman</vt:lpstr>
      <vt:lpstr>Wingdings</vt:lpstr>
      <vt:lpstr>85420-Free Multipurpose PowerPoint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Gebbie</dc:creator>
  <cp:lastModifiedBy>Robyn Gebbie</cp:lastModifiedBy>
  <cp:revision>1</cp:revision>
  <dcterms:created xsi:type="dcterms:W3CDTF">2022-11-16T10:36:38Z</dcterms:created>
  <dcterms:modified xsi:type="dcterms:W3CDTF">2022-11-18T09:01:38Z</dcterms:modified>
</cp:coreProperties>
</file>